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charts/chart4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9" r:id="rId4"/>
    <p:sldId id="261" r:id="rId5"/>
    <p:sldId id="262" r:id="rId6"/>
    <p:sldId id="268" r:id="rId7"/>
    <p:sldId id="271" r:id="rId8"/>
    <p:sldId id="279" r:id="rId9"/>
    <p:sldId id="280" r:id="rId10"/>
    <p:sldId id="281" r:id="rId11"/>
    <p:sldId id="282" r:id="rId12"/>
    <p:sldId id="284" r:id="rId13"/>
    <p:sldId id="285" r:id="rId14"/>
    <p:sldId id="260" r:id="rId15"/>
    <p:sldId id="287" r:id="rId16"/>
    <p:sldId id="286" r:id="rId17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66FF"/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0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Microsoft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___Microsoft_Excel2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___Microsoft_Excel3.xlsx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___Microsoft_Excel4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th-TH" sz="6000" dirty="0"/>
              <a:t>ความสะดวก</a:t>
            </a:r>
            <a:r>
              <a:rPr lang="th-TH" sz="6000" dirty="0" smtClean="0"/>
              <a:t>รวดเร็ว</a:t>
            </a:r>
          </a:p>
          <a:p>
            <a:pPr>
              <a:defRPr/>
            </a:pPr>
            <a:r>
              <a:rPr lang="th-TH" sz="6000" dirty="0" smtClean="0"/>
              <a:t>ใน</a:t>
            </a:r>
            <a:r>
              <a:rPr lang="th-TH" sz="6000" dirty="0"/>
              <a:t>การหาข้อมูล</a:t>
            </a: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ความสะดวกรวดเร็วในการหาข้อมูล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rgbClr val="FF9933"/>
              </a:solidFill>
            </c:spPr>
          </c:dPt>
          <c:dPt>
            <c:idx val="1"/>
            <c:bubble3D val="0"/>
            <c:spPr>
              <a:solidFill>
                <a:srgbClr val="92D050"/>
              </a:solidFill>
            </c:spPr>
          </c:dPt>
          <c:dPt>
            <c:idx val="2"/>
            <c:bubble3D val="0"/>
            <c:spPr>
              <a:solidFill>
                <a:srgbClr val="00B0F0"/>
              </a:solidFill>
            </c:spPr>
          </c:dPt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Sheet1!$A$2:$A$6</c:f>
              <c:strCache>
                <c:ptCount val="5"/>
                <c:pt idx="0">
                  <c:v>มาก</c:v>
                </c:pt>
                <c:pt idx="1">
                  <c:v>มากที่สุด</c:v>
                </c:pt>
                <c:pt idx="2">
                  <c:v>ปานกลาง</c:v>
                </c:pt>
                <c:pt idx="3">
                  <c:v>น้อย</c:v>
                </c:pt>
                <c:pt idx="4">
                  <c:v>น้อยที่สุด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10</c:v>
                </c:pt>
                <c:pt idx="1">
                  <c:v>5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75069571915804822"/>
          <c:y val="0.39824350000997039"/>
          <c:w val="0.18687267294784357"/>
          <c:h val="0.4296272992459527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th-TH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th-TH" sz="6000" dirty="0" smtClean="0"/>
              <a:t>เนื้อหามีความสมบูรณ์ครบถ้วน</a:t>
            </a:r>
            <a:endParaRPr lang="th-TH" sz="6000" dirty="0"/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การนำไปใช้ประโยชน์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rgbClr val="FF9933"/>
              </a:solidFill>
            </c:spPr>
          </c:dPt>
          <c:dPt>
            <c:idx val="1"/>
            <c:bubble3D val="0"/>
            <c:spPr>
              <a:solidFill>
                <a:srgbClr val="00B0F0"/>
              </a:solidFill>
            </c:spPr>
          </c:dPt>
          <c:dPt>
            <c:idx val="2"/>
            <c:bubble3D val="0"/>
            <c:spPr>
              <a:solidFill>
                <a:srgbClr val="FF66FF"/>
              </a:solidFill>
            </c:spPr>
          </c:dPt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Sheet1!$A$2:$A$6</c:f>
              <c:strCache>
                <c:ptCount val="5"/>
                <c:pt idx="0">
                  <c:v>มาก</c:v>
                </c:pt>
                <c:pt idx="1">
                  <c:v>มากที่สุด</c:v>
                </c:pt>
                <c:pt idx="2">
                  <c:v>ปานกลาง</c:v>
                </c:pt>
                <c:pt idx="3">
                  <c:v>น้อย</c:v>
                </c:pt>
                <c:pt idx="4">
                  <c:v>น้อยที่สุด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4</c:v>
                </c:pt>
                <c:pt idx="1">
                  <c:v>8</c:v>
                </c:pt>
                <c:pt idx="2">
                  <c:v>4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th-TH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th-TH" sz="6000" dirty="0" smtClean="0"/>
              <a:t>การนำไปใช้ประโยชน์</a:t>
            </a:r>
            <a:endParaRPr lang="th-TH" sz="6000" dirty="0"/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การนำไปใช้ประโยชน์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rgbClr val="FF0000"/>
              </a:solidFill>
            </c:spPr>
          </c:dPt>
          <c:dPt>
            <c:idx val="1"/>
            <c:bubble3D val="0"/>
            <c:spPr>
              <a:solidFill>
                <a:srgbClr val="FF9933"/>
              </a:solidFill>
            </c:spPr>
          </c:dPt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Sheet1!$A$2:$A$6</c:f>
              <c:strCache>
                <c:ptCount val="5"/>
                <c:pt idx="0">
                  <c:v>มาก</c:v>
                </c:pt>
                <c:pt idx="1">
                  <c:v>มากที่สุด</c:v>
                </c:pt>
                <c:pt idx="2">
                  <c:v>ปานกลาง</c:v>
                </c:pt>
                <c:pt idx="3">
                  <c:v>น้อย</c:v>
                </c:pt>
                <c:pt idx="4">
                  <c:v>น้อยที่สุด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10</c:v>
                </c:pt>
                <c:pt idx="1">
                  <c:v>5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th-TH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th-TH" sz="6000" dirty="0" smtClean="0"/>
              <a:t>ความพึงพอใจโดยรวม</a:t>
            </a:r>
            <a:endParaRPr lang="th-TH" sz="6000" dirty="0"/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ความสะดวกรวดเร็วในการหาข้อมูล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rgbClr val="92D050"/>
              </a:solidFill>
            </c:spPr>
          </c:dPt>
          <c:dPt>
            <c:idx val="1"/>
            <c:bubble3D val="0"/>
            <c:spPr>
              <a:solidFill>
                <a:srgbClr val="C00000"/>
              </a:solidFill>
            </c:spPr>
          </c:dPt>
          <c:dPt>
            <c:idx val="2"/>
            <c:bubble3D val="0"/>
            <c:spPr>
              <a:solidFill>
                <a:srgbClr val="FF9933"/>
              </a:solidFill>
            </c:spPr>
          </c:dPt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Sheet1!$A$2:$A$6</c:f>
              <c:strCache>
                <c:ptCount val="5"/>
                <c:pt idx="0">
                  <c:v>มาก</c:v>
                </c:pt>
                <c:pt idx="1">
                  <c:v>มากที่สุด</c:v>
                </c:pt>
                <c:pt idx="2">
                  <c:v>ปานกลาง</c:v>
                </c:pt>
                <c:pt idx="3">
                  <c:v>น้อย</c:v>
                </c:pt>
                <c:pt idx="4">
                  <c:v>น้อยที่สุด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10</c:v>
                </c:pt>
                <c:pt idx="1">
                  <c:v>5</c:v>
                </c:pt>
                <c:pt idx="2">
                  <c:v>1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th-TH"/>
    </a:p>
  </c:txPr>
  <c:externalData r:id="rId2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9A2B50-4B35-4947-AE3C-909AB1B111DE}" type="doc">
      <dgm:prSet loTypeId="urn:microsoft.com/office/officeart/2009/3/layout/StepUpProcess" loCatId="process" qsTypeId="urn:microsoft.com/office/officeart/2009/2/quickstyle/3d8" qsCatId="3D" csTypeId="urn:microsoft.com/office/officeart/2005/8/colors/colorful1" csCatId="colorful" phldr="1"/>
      <dgm:spPr/>
      <dgm:t>
        <a:bodyPr/>
        <a:lstStyle/>
        <a:p>
          <a:endParaRPr lang="th-TH"/>
        </a:p>
      </dgm:t>
    </dgm:pt>
    <dgm:pt modelId="{AF429392-9C5A-49C1-8468-3DB3E14FC725}">
      <dgm:prSet phldrT="[ข้อความ]" custT="1"/>
      <dgm:spPr/>
      <dgm:t>
        <a:bodyPr/>
        <a:lstStyle/>
        <a:p>
          <a:r>
            <a:rPr lang="th-TH" sz="2800" dirty="0" smtClean="0"/>
            <a:t>รวบรวมข้อมูล</a:t>
          </a:r>
          <a:endParaRPr lang="th-TH" sz="2800" dirty="0"/>
        </a:p>
      </dgm:t>
    </dgm:pt>
    <dgm:pt modelId="{76DF570D-BA43-4E4D-AF62-178B05839B64}" type="parTrans" cxnId="{33954664-2F55-49B4-82A1-210C375D0543}">
      <dgm:prSet/>
      <dgm:spPr/>
      <dgm:t>
        <a:bodyPr/>
        <a:lstStyle/>
        <a:p>
          <a:endParaRPr lang="th-TH"/>
        </a:p>
      </dgm:t>
    </dgm:pt>
    <dgm:pt modelId="{66F427DB-9CD0-476B-8DE6-3FFB2172FD7A}" type="sibTrans" cxnId="{33954664-2F55-49B4-82A1-210C375D0543}">
      <dgm:prSet/>
      <dgm:spPr/>
      <dgm:t>
        <a:bodyPr/>
        <a:lstStyle/>
        <a:p>
          <a:endParaRPr lang="th-TH"/>
        </a:p>
      </dgm:t>
    </dgm:pt>
    <dgm:pt modelId="{65607B8A-2904-481D-B68E-738D47B8D36D}">
      <dgm:prSet phldrT="[ข้อความ]" custT="1"/>
      <dgm:spPr/>
      <dgm:t>
        <a:bodyPr/>
        <a:lstStyle/>
        <a:p>
          <a:r>
            <a:rPr lang="th-TH" sz="2800" dirty="0" smtClean="0"/>
            <a:t>เก็บไฟล์ </a:t>
          </a:r>
          <a:r>
            <a:rPr lang="en-US" sz="2800" dirty="0" smtClean="0"/>
            <a:t>Google drive</a:t>
          </a:r>
          <a:endParaRPr lang="th-TH" sz="2800" dirty="0"/>
        </a:p>
      </dgm:t>
    </dgm:pt>
    <dgm:pt modelId="{1DF14236-E634-4451-BFA9-9174CF1140A9}" type="parTrans" cxnId="{37A10ACC-C83B-4436-AA22-B538B0AAC316}">
      <dgm:prSet/>
      <dgm:spPr/>
      <dgm:t>
        <a:bodyPr/>
        <a:lstStyle/>
        <a:p>
          <a:endParaRPr lang="th-TH"/>
        </a:p>
      </dgm:t>
    </dgm:pt>
    <dgm:pt modelId="{F9B9BBCE-B2CA-45B2-A783-79C6CA2ABEB0}" type="sibTrans" cxnId="{37A10ACC-C83B-4436-AA22-B538B0AAC316}">
      <dgm:prSet/>
      <dgm:spPr/>
      <dgm:t>
        <a:bodyPr/>
        <a:lstStyle/>
        <a:p>
          <a:endParaRPr lang="th-TH"/>
        </a:p>
      </dgm:t>
    </dgm:pt>
    <dgm:pt modelId="{A8F5A4CD-2800-4F55-AFD6-9CCDEE6C6E9D}">
      <dgm:prSet phldrT="[ข้อความ]" custT="1"/>
      <dgm:spPr/>
      <dgm:t>
        <a:bodyPr/>
        <a:lstStyle/>
        <a:p>
          <a:r>
            <a:rPr lang="en-US" sz="2800" dirty="0" smtClean="0"/>
            <a:t>QR code</a:t>
          </a:r>
          <a:endParaRPr lang="th-TH" sz="2800" dirty="0"/>
        </a:p>
      </dgm:t>
    </dgm:pt>
    <dgm:pt modelId="{E3794A9C-2F23-4918-9306-7BF34DB45183}" type="parTrans" cxnId="{9441557A-527C-42CD-B86C-889400928ABD}">
      <dgm:prSet/>
      <dgm:spPr/>
      <dgm:t>
        <a:bodyPr/>
        <a:lstStyle/>
        <a:p>
          <a:endParaRPr lang="th-TH"/>
        </a:p>
      </dgm:t>
    </dgm:pt>
    <dgm:pt modelId="{DF06A7D6-AD4E-42DF-A1F4-9A5B523AD111}" type="sibTrans" cxnId="{9441557A-527C-42CD-B86C-889400928ABD}">
      <dgm:prSet/>
      <dgm:spPr/>
      <dgm:t>
        <a:bodyPr/>
        <a:lstStyle/>
        <a:p>
          <a:endParaRPr lang="th-TH"/>
        </a:p>
      </dgm:t>
    </dgm:pt>
    <dgm:pt modelId="{BCE5BF4B-AE2D-4EEF-A4B2-02C4B96F8B97}">
      <dgm:prSet phldrT="[ข้อความ]"/>
      <dgm:spPr/>
      <dgm:t>
        <a:bodyPr/>
        <a:lstStyle/>
        <a:p>
          <a:r>
            <a:rPr lang="th-TH" dirty="0" smtClean="0"/>
            <a:t>ประเมินผล</a:t>
          </a:r>
          <a:endParaRPr lang="th-TH" dirty="0"/>
        </a:p>
      </dgm:t>
    </dgm:pt>
    <dgm:pt modelId="{0234C209-0296-446E-BBFC-EDA818869FBC}" type="parTrans" cxnId="{2B84D1AC-8B10-42C2-8DAA-415D5CF69E0E}">
      <dgm:prSet/>
      <dgm:spPr/>
      <dgm:t>
        <a:bodyPr/>
        <a:lstStyle/>
        <a:p>
          <a:endParaRPr lang="th-TH"/>
        </a:p>
      </dgm:t>
    </dgm:pt>
    <dgm:pt modelId="{C994CC7A-452A-43C2-93C7-652A04C5BB9A}" type="sibTrans" cxnId="{2B84D1AC-8B10-42C2-8DAA-415D5CF69E0E}">
      <dgm:prSet/>
      <dgm:spPr/>
      <dgm:t>
        <a:bodyPr/>
        <a:lstStyle/>
        <a:p>
          <a:endParaRPr lang="th-TH"/>
        </a:p>
      </dgm:t>
    </dgm:pt>
    <dgm:pt modelId="{0B2E1DD6-E684-4A61-8D16-D1D0322948F7}">
      <dgm:prSet phldrT="[ข้อความ]" custT="1"/>
      <dgm:spPr/>
      <dgm:t>
        <a:bodyPr/>
        <a:lstStyle/>
        <a:p>
          <a:r>
            <a:rPr lang="th-TH" sz="2800" dirty="0" smtClean="0"/>
            <a:t>นำมาใช้</a:t>
          </a:r>
          <a:endParaRPr lang="th-TH" sz="2800" dirty="0"/>
        </a:p>
      </dgm:t>
    </dgm:pt>
    <dgm:pt modelId="{F8E80D9A-808B-46CD-94FB-80D1838032CC}" type="parTrans" cxnId="{0F7A0F92-C03B-4363-976C-951B01411E01}">
      <dgm:prSet/>
      <dgm:spPr/>
      <dgm:t>
        <a:bodyPr/>
        <a:lstStyle/>
        <a:p>
          <a:endParaRPr lang="th-TH"/>
        </a:p>
      </dgm:t>
    </dgm:pt>
    <dgm:pt modelId="{B1472A8E-9EA8-4538-BE8B-173284FEF11A}" type="sibTrans" cxnId="{0F7A0F92-C03B-4363-976C-951B01411E01}">
      <dgm:prSet/>
      <dgm:spPr/>
      <dgm:t>
        <a:bodyPr/>
        <a:lstStyle/>
        <a:p>
          <a:endParaRPr lang="th-TH"/>
        </a:p>
      </dgm:t>
    </dgm:pt>
    <dgm:pt modelId="{B63360D9-43C3-47D8-86A5-BCE91DC58C33}" type="pres">
      <dgm:prSet presAssocID="{139A2B50-4B35-4947-AE3C-909AB1B111DE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th-TH"/>
        </a:p>
      </dgm:t>
    </dgm:pt>
    <dgm:pt modelId="{91CDD3BE-FA69-45E8-80B9-62861402D8C2}" type="pres">
      <dgm:prSet presAssocID="{AF429392-9C5A-49C1-8468-3DB3E14FC725}" presName="composite" presStyleCnt="0"/>
      <dgm:spPr/>
      <dgm:t>
        <a:bodyPr/>
        <a:lstStyle/>
        <a:p>
          <a:endParaRPr lang="th-TH"/>
        </a:p>
      </dgm:t>
    </dgm:pt>
    <dgm:pt modelId="{939864E5-9F59-49D8-8830-F338B208F099}" type="pres">
      <dgm:prSet presAssocID="{AF429392-9C5A-49C1-8468-3DB3E14FC725}" presName="LShape" presStyleLbl="alignNode1" presStyleIdx="0" presStyleCnt="9"/>
      <dgm:spPr/>
      <dgm:t>
        <a:bodyPr/>
        <a:lstStyle/>
        <a:p>
          <a:endParaRPr lang="th-TH"/>
        </a:p>
      </dgm:t>
    </dgm:pt>
    <dgm:pt modelId="{C9CECFCB-E446-415D-8764-9D54E62ECD90}" type="pres">
      <dgm:prSet presAssocID="{AF429392-9C5A-49C1-8468-3DB3E14FC725}" presName="ParentText" presStyleLbl="revTx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C2D8060D-1D73-4889-B9E7-1E6D8E2894D9}" type="pres">
      <dgm:prSet presAssocID="{AF429392-9C5A-49C1-8468-3DB3E14FC725}" presName="Triangle" presStyleLbl="alignNode1" presStyleIdx="1" presStyleCnt="9"/>
      <dgm:spPr/>
      <dgm:t>
        <a:bodyPr/>
        <a:lstStyle/>
        <a:p>
          <a:endParaRPr lang="th-TH"/>
        </a:p>
      </dgm:t>
    </dgm:pt>
    <dgm:pt modelId="{CCF5D2AE-2D34-483B-B0B3-5BBEDC7FF065}" type="pres">
      <dgm:prSet presAssocID="{66F427DB-9CD0-476B-8DE6-3FFB2172FD7A}" presName="sibTrans" presStyleCnt="0"/>
      <dgm:spPr/>
      <dgm:t>
        <a:bodyPr/>
        <a:lstStyle/>
        <a:p>
          <a:endParaRPr lang="th-TH"/>
        </a:p>
      </dgm:t>
    </dgm:pt>
    <dgm:pt modelId="{8624C07B-D6E9-4A5A-A808-3E52C5E6A6B6}" type="pres">
      <dgm:prSet presAssocID="{66F427DB-9CD0-476B-8DE6-3FFB2172FD7A}" presName="space" presStyleCnt="0"/>
      <dgm:spPr/>
      <dgm:t>
        <a:bodyPr/>
        <a:lstStyle/>
        <a:p>
          <a:endParaRPr lang="th-TH"/>
        </a:p>
      </dgm:t>
    </dgm:pt>
    <dgm:pt modelId="{2094FC5C-1542-4776-BF8F-1A5A2DAA984A}" type="pres">
      <dgm:prSet presAssocID="{65607B8A-2904-481D-B68E-738D47B8D36D}" presName="composite" presStyleCnt="0"/>
      <dgm:spPr/>
      <dgm:t>
        <a:bodyPr/>
        <a:lstStyle/>
        <a:p>
          <a:endParaRPr lang="th-TH"/>
        </a:p>
      </dgm:t>
    </dgm:pt>
    <dgm:pt modelId="{11DD2854-6FE1-45AB-9FCC-0BE60FA71123}" type="pres">
      <dgm:prSet presAssocID="{65607B8A-2904-481D-B68E-738D47B8D36D}" presName="LShape" presStyleLbl="alignNode1" presStyleIdx="2" presStyleCnt="9"/>
      <dgm:spPr/>
      <dgm:t>
        <a:bodyPr/>
        <a:lstStyle/>
        <a:p>
          <a:endParaRPr lang="th-TH"/>
        </a:p>
      </dgm:t>
    </dgm:pt>
    <dgm:pt modelId="{D161FEE8-CD2F-4561-84E8-EEC3D7D6B827}" type="pres">
      <dgm:prSet presAssocID="{65607B8A-2904-481D-B68E-738D47B8D36D}" presName="ParentText" presStyleLbl="revTx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FBFE1463-E78D-4505-B240-641DE85A2F47}" type="pres">
      <dgm:prSet presAssocID="{65607B8A-2904-481D-B68E-738D47B8D36D}" presName="Triangle" presStyleLbl="alignNode1" presStyleIdx="3" presStyleCnt="9"/>
      <dgm:spPr/>
      <dgm:t>
        <a:bodyPr/>
        <a:lstStyle/>
        <a:p>
          <a:endParaRPr lang="th-TH"/>
        </a:p>
      </dgm:t>
    </dgm:pt>
    <dgm:pt modelId="{9960D0EE-BC6C-488B-A448-E181FABCC306}" type="pres">
      <dgm:prSet presAssocID="{F9B9BBCE-B2CA-45B2-A783-79C6CA2ABEB0}" presName="sibTrans" presStyleCnt="0"/>
      <dgm:spPr/>
      <dgm:t>
        <a:bodyPr/>
        <a:lstStyle/>
        <a:p>
          <a:endParaRPr lang="th-TH"/>
        </a:p>
      </dgm:t>
    </dgm:pt>
    <dgm:pt modelId="{4684978E-F56C-40C3-A3C3-95D1F56686D1}" type="pres">
      <dgm:prSet presAssocID="{F9B9BBCE-B2CA-45B2-A783-79C6CA2ABEB0}" presName="space" presStyleCnt="0"/>
      <dgm:spPr/>
      <dgm:t>
        <a:bodyPr/>
        <a:lstStyle/>
        <a:p>
          <a:endParaRPr lang="th-TH"/>
        </a:p>
      </dgm:t>
    </dgm:pt>
    <dgm:pt modelId="{0AE81BA5-7F53-4D8F-B32C-9B30156FDA9C}" type="pres">
      <dgm:prSet presAssocID="{A8F5A4CD-2800-4F55-AFD6-9CCDEE6C6E9D}" presName="composite" presStyleCnt="0"/>
      <dgm:spPr/>
      <dgm:t>
        <a:bodyPr/>
        <a:lstStyle/>
        <a:p>
          <a:endParaRPr lang="th-TH"/>
        </a:p>
      </dgm:t>
    </dgm:pt>
    <dgm:pt modelId="{C878B635-E3F4-4821-AEC8-6FEF25EE2293}" type="pres">
      <dgm:prSet presAssocID="{A8F5A4CD-2800-4F55-AFD6-9CCDEE6C6E9D}" presName="LShape" presStyleLbl="alignNode1" presStyleIdx="4" presStyleCnt="9"/>
      <dgm:spPr/>
      <dgm:t>
        <a:bodyPr/>
        <a:lstStyle/>
        <a:p>
          <a:endParaRPr lang="th-TH"/>
        </a:p>
      </dgm:t>
    </dgm:pt>
    <dgm:pt modelId="{FDE764CA-A40F-4A02-8F95-3AF97E618876}" type="pres">
      <dgm:prSet presAssocID="{A8F5A4CD-2800-4F55-AFD6-9CCDEE6C6E9D}" presName="ParentText" presStyleLbl="revTx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FFFE001C-DFDA-4984-959F-9C2D3FA8DE6B}" type="pres">
      <dgm:prSet presAssocID="{A8F5A4CD-2800-4F55-AFD6-9CCDEE6C6E9D}" presName="Triangle" presStyleLbl="alignNode1" presStyleIdx="5" presStyleCnt="9"/>
      <dgm:spPr/>
      <dgm:t>
        <a:bodyPr/>
        <a:lstStyle/>
        <a:p>
          <a:endParaRPr lang="th-TH"/>
        </a:p>
      </dgm:t>
    </dgm:pt>
    <dgm:pt modelId="{E34508E5-CCD4-444E-9963-6059D514927C}" type="pres">
      <dgm:prSet presAssocID="{DF06A7D6-AD4E-42DF-A1F4-9A5B523AD111}" presName="sibTrans" presStyleCnt="0"/>
      <dgm:spPr/>
      <dgm:t>
        <a:bodyPr/>
        <a:lstStyle/>
        <a:p>
          <a:endParaRPr lang="th-TH"/>
        </a:p>
      </dgm:t>
    </dgm:pt>
    <dgm:pt modelId="{97AD85DA-86F5-45AE-B35F-D920AF255ED6}" type="pres">
      <dgm:prSet presAssocID="{DF06A7D6-AD4E-42DF-A1F4-9A5B523AD111}" presName="space" presStyleCnt="0"/>
      <dgm:spPr/>
      <dgm:t>
        <a:bodyPr/>
        <a:lstStyle/>
        <a:p>
          <a:endParaRPr lang="th-TH"/>
        </a:p>
      </dgm:t>
    </dgm:pt>
    <dgm:pt modelId="{37862D16-D9C4-463D-A81B-A396AD46155D}" type="pres">
      <dgm:prSet presAssocID="{0B2E1DD6-E684-4A61-8D16-D1D0322948F7}" presName="composite" presStyleCnt="0"/>
      <dgm:spPr/>
      <dgm:t>
        <a:bodyPr/>
        <a:lstStyle/>
        <a:p>
          <a:endParaRPr lang="th-TH"/>
        </a:p>
      </dgm:t>
    </dgm:pt>
    <dgm:pt modelId="{CB716FAD-3069-4C9D-99FC-3900B62B8950}" type="pres">
      <dgm:prSet presAssocID="{0B2E1DD6-E684-4A61-8D16-D1D0322948F7}" presName="LShape" presStyleLbl="alignNode1" presStyleIdx="6" presStyleCnt="9"/>
      <dgm:spPr/>
      <dgm:t>
        <a:bodyPr/>
        <a:lstStyle/>
        <a:p>
          <a:endParaRPr lang="th-TH"/>
        </a:p>
      </dgm:t>
    </dgm:pt>
    <dgm:pt modelId="{21E81BC2-A39E-43BB-9CFA-30C1A1C9A571}" type="pres">
      <dgm:prSet presAssocID="{0B2E1DD6-E684-4A61-8D16-D1D0322948F7}" presName="ParentText" presStyleLbl="revTx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F80F6485-AADA-4E18-9F4D-42472BA6E96A}" type="pres">
      <dgm:prSet presAssocID="{0B2E1DD6-E684-4A61-8D16-D1D0322948F7}" presName="Triangle" presStyleLbl="alignNode1" presStyleIdx="7" presStyleCnt="9"/>
      <dgm:spPr/>
      <dgm:t>
        <a:bodyPr/>
        <a:lstStyle/>
        <a:p>
          <a:endParaRPr lang="th-TH"/>
        </a:p>
      </dgm:t>
    </dgm:pt>
    <dgm:pt modelId="{D844EAA2-16AA-43F5-9CC2-C91D368FC2D3}" type="pres">
      <dgm:prSet presAssocID="{B1472A8E-9EA8-4538-BE8B-173284FEF11A}" presName="sibTrans" presStyleCnt="0"/>
      <dgm:spPr/>
      <dgm:t>
        <a:bodyPr/>
        <a:lstStyle/>
        <a:p>
          <a:endParaRPr lang="th-TH"/>
        </a:p>
      </dgm:t>
    </dgm:pt>
    <dgm:pt modelId="{64639BF4-14F8-415B-BF7A-0AD86BE3861D}" type="pres">
      <dgm:prSet presAssocID="{B1472A8E-9EA8-4538-BE8B-173284FEF11A}" presName="space" presStyleCnt="0"/>
      <dgm:spPr/>
      <dgm:t>
        <a:bodyPr/>
        <a:lstStyle/>
        <a:p>
          <a:endParaRPr lang="th-TH"/>
        </a:p>
      </dgm:t>
    </dgm:pt>
    <dgm:pt modelId="{4CFD5ACA-5019-4620-9970-274A90A75E1C}" type="pres">
      <dgm:prSet presAssocID="{BCE5BF4B-AE2D-4EEF-A4B2-02C4B96F8B97}" presName="composite" presStyleCnt="0"/>
      <dgm:spPr/>
      <dgm:t>
        <a:bodyPr/>
        <a:lstStyle/>
        <a:p>
          <a:endParaRPr lang="th-TH"/>
        </a:p>
      </dgm:t>
    </dgm:pt>
    <dgm:pt modelId="{CCCFB862-830E-41FB-A768-94612D2DAAE1}" type="pres">
      <dgm:prSet presAssocID="{BCE5BF4B-AE2D-4EEF-A4B2-02C4B96F8B97}" presName="LShape" presStyleLbl="alignNode1" presStyleIdx="8" presStyleCnt="9"/>
      <dgm:spPr/>
      <dgm:t>
        <a:bodyPr/>
        <a:lstStyle/>
        <a:p>
          <a:endParaRPr lang="th-TH"/>
        </a:p>
      </dgm:t>
    </dgm:pt>
    <dgm:pt modelId="{FA64AA77-78B8-498B-8131-BA378064DF61}" type="pres">
      <dgm:prSet presAssocID="{BCE5BF4B-AE2D-4EEF-A4B2-02C4B96F8B97}" presName="ParentText" presStyleLbl="revTx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2B84D1AC-8B10-42C2-8DAA-415D5CF69E0E}" srcId="{139A2B50-4B35-4947-AE3C-909AB1B111DE}" destId="{BCE5BF4B-AE2D-4EEF-A4B2-02C4B96F8B97}" srcOrd="4" destOrd="0" parTransId="{0234C209-0296-446E-BBFC-EDA818869FBC}" sibTransId="{C994CC7A-452A-43C2-93C7-652A04C5BB9A}"/>
    <dgm:cxn modelId="{ED146032-1A68-4A06-8E52-71B86C354217}" type="presOf" srcId="{AF429392-9C5A-49C1-8468-3DB3E14FC725}" destId="{C9CECFCB-E446-415D-8764-9D54E62ECD90}" srcOrd="0" destOrd="0" presId="urn:microsoft.com/office/officeart/2009/3/layout/StepUpProcess"/>
    <dgm:cxn modelId="{FD2F8E04-214D-44DF-8BFB-D119865164F6}" type="presOf" srcId="{BCE5BF4B-AE2D-4EEF-A4B2-02C4B96F8B97}" destId="{FA64AA77-78B8-498B-8131-BA378064DF61}" srcOrd="0" destOrd="0" presId="urn:microsoft.com/office/officeart/2009/3/layout/StepUpProcess"/>
    <dgm:cxn modelId="{0F7A0F92-C03B-4363-976C-951B01411E01}" srcId="{139A2B50-4B35-4947-AE3C-909AB1B111DE}" destId="{0B2E1DD6-E684-4A61-8D16-D1D0322948F7}" srcOrd="3" destOrd="0" parTransId="{F8E80D9A-808B-46CD-94FB-80D1838032CC}" sibTransId="{B1472A8E-9EA8-4538-BE8B-173284FEF11A}"/>
    <dgm:cxn modelId="{ABD08786-384C-495E-B559-9067B4960A68}" type="presOf" srcId="{A8F5A4CD-2800-4F55-AFD6-9CCDEE6C6E9D}" destId="{FDE764CA-A40F-4A02-8F95-3AF97E618876}" srcOrd="0" destOrd="0" presId="urn:microsoft.com/office/officeart/2009/3/layout/StepUpProcess"/>
    <dgm:cxn modelId="{EDC50E00-E01F-4D2C-8C47-4F238FC5EBE5}" type="presOf" srcId="{65607B8A-2904-481D-B68E-738D47B8D36D}" destId="{D161FEE8-CD2F-4561-84E8-EEC3D7D6B827}" srcOrd="0" destOrd="0" presId="urn:microsoft.com/office/officeart/2009/3/layout/StepUpProcess"/>
    <dgm:cxn modelId="{EC290998-D8EB-4DEA-9275-01910A27DE09}" type="presOf" srcId="{0B2E1DD6-E684-4A61-8D16-D1D0322948F7}" destId="{21E81BC2-A39E-43BB-9CFA-30C1A1C9A571}" srcOrd="0" destOrd="0" presId="urn:microsoft.com/office/officeart/2009/3/layout/StepUpProcess"/>
    <dgm:cxn modelId="{9441557A-527C-42CD-B86C-889400928ABD}" srcId="{139A2B50-4B35-4947-AE3C-909AB1B111DE}" destId="{A8F5A4CD-2800-4F55-AFD6-9CCDEE6C6E9D}" srcOrd="2" destOrd="0" parTransId="{E3794A9C-2F23-4918-9306-7BF34DB45183}" sibTransId="{DF06A7D6-AD4E-42DF-A1F4-9A5B523AD111}"/>
    <dgm:cxn modelId="{33954664-2F55-49B4-82A1-210C375D0543}" srcId="{139A2B50-4B35-4947-AE3C-909AB1B111DE}" destId="{AF429392-9C5A-49C1-8468-3DB3E14FC725}" srcOrd="0" destOrd="0" parTransId="{76DF570D-BA43-4E4D-AF62-178B05839B64}" sibTransId="{66F427DB-9CD0-476B-8DE6-3FFB2172FD7A}"/>
    <dgm:cxn modelId="{37A10ACC-C83B-4436-AA22-B538B0AAC316}" srcId="{139A2B50-4B35-4947-AE3C-909AB1B111DE}" destId="{65607B8A-2904-481D-B68E-738D47B8D36D}" srcOrd="1" destOrd="0" parTransId="{1DF14236-E634-4451-BFA9-9174CF1140A9}" sibTransId="{F9B9BBCE-B2CA-45B2-A783-79C6CA2ABEB0}"/>
    <dgm:cxn modelId="{A55C9E8F-BFFF-4C27-9096-35796A3AE284}" type="presOf" srcId="{139A2B50-4B35-4947-AE3C-909AB1B111DE}" destId="{B63360D9-43C3-47D8-86A5-BCE91DC58C33}" srcOrd="0" destOrd="0" presId="urn:microsoft.com/office/officeart/2009/3/layout/StepUpProcess"/>
    <dgm:cxn modelId="{3AC4F98D-6B08-486F-A7C1-E5F7FD841000}" type="presParOf" srcId="{B63360D9-43C3-47D8-86A5-BCE91DC58C33}" destId="{91CDD3BE-FA69-45E8-80B9-62861402D8C2}" srcOrd="0" destOrd="0" presId="urn:microsoft.com/office/officeart/2009/3/layout/StepUpProcess"/>
    <dgm:cxn modelId="{59209878-2064-47DC-A0EB-89ACEC983311}" type="presParOf" srcId="{91CDD3BE-FA69-45E8-80B9-62861402D8C2}" destId="{939864E5-9F59-49D8-8830-F338B208F099}" srcOrd="0" destOrd="0" presId="urn:microsoft.com/office/officeart/2009/3/layout/StepUpProcess"/>
    <dgm:cxn modelId="{C8EC81E0-0288-41D2-A820-30927738F257}" type="presParOf" srcId="{91CDD3BE-FA69-45E8-80B9-62861402D8C2}" destId="{C9CECFCB-E446-415D-8764-9D54E62ECD90}" srcOrd="1" destOrd="0" presId="urn:microsoft.com/office/officeart/2009/3/layout/StepUpProcess"/>
    <dgm:cxn modelId="{AB63B9A9-52F1-4A76-94BB-C0E844205E68}" type="presParOf" srcId="{91CDD3BE-FA69-45E8-80B9-62861402D8C2}" destId="{C2D8060D-1D73-4889-B9E7-1E6D8E2894D9}" srcOrd="2" destOrd="0" presId="urn:microsoft.com/office/officeart/2009/3/layout/StepUpProcess"/>
    <dgm:cxn modelId="{B49E2B6B-B4C3-468F-B3F3-2223AF0C0F47}" type="presParOf" srcId="{B63360D9-43C3-47D8-86A5-BCE91DC58C33}" destId="{CCF5D2AE-2D34-483B-B0B3-5BBEDC7FF065}" srcOrd="1" destOrd="0" presId="urn:microsoft.com/office/officeart/2009/3/layout/StepUpProcess"/>
    <dgm:cxn modelId="{388D9374-8754-485A-A1A9-AE9F3A9CA380}" type="presParOf" srcId="{CCF5D2AE-2D34-483B-B0B3-5BBEDC7FF065}" destId="{8624C07B-D6E9-4A5A-A808-3E52C5E6A6B6}" srcOrd="0" destOrd="0" presId="urn:microsoft.com/office/officeart/2009/3/layout/StepUpProcess"/>
    <dgm:cxn modelId="{FAF6EC61-B6BB-4810-8406-665D238946DC}" type="presParOf" srcId="{B63360D9-43C3-47D8-86A5-BCE91DC58C33}" destId="{2094FC5C-1542-4776-BF8F-1A5A2DAA984A}" srcOrd="2" destOrd="0" presId="urn:microsoft.com/office/officeart/2009/3/layout/StepUpProcess"/>
    <dgm:cxn modelId="{DEF8753F-4B73-4826-AC31-F889A0724B75}" type="presParOf" srcId="{2094FC5C-1542-4776-BF8F-1A5A2DAA984A}" destId="{11DD2854-6FE1-45AB-9FCC-0BE60FA71123}" srcOrd="0" destOrd="0" presId="urn:microsoft.com/office/officeart/2009/3/layout/StepUpProcess"/>
    <dgm:cxn modelId="{346BFA85-CCA6-4220-87CE-7B1129C5B1EC}" type="presParOf" srcId="{2094FC5C-1542-4776-BF8F-1A5A2DAA984A}" destId="{D161FEE8-CD2F-4561-84E8-EEC3D7D6B827}" srcOrd="1" destOrd="0" presId="urn:microsoft.com/office/officeart/2009/3/layout/StepUpProcess"/>
    <dgm:cxn modelId="{DAC75493-8185-49CC-92B0-995456A6ABF9}" type="presParOf" srcId="{2094FC5C-1542-4776-BF8F-1A5A2DAA984A}" destId="{FBFE1463-E78D-4505-B240-641DE85A2F47}" srcOrd="2" destOrd="0" presId="urn:microsoft.com/office/officeart/2009/3/layout/StepUpProcess"/>
    <dgm:cxn modelId="{B0C17E45-8211-4553-88CD-254021B35017}" type="presParOf" srcId="{B63360D9-43C3-47D8-86A5-BCE91DC58C33}" destId="{9960D0EE-BC6C-488B-A448-E181FABCC306}" srcOrd="3" destOrd="0" presId="urn:microsoft.com/office/officeart/2009/3/layout/StepUpProcess"/>
    <dgm:cxn modelId="{2EB6FE01-5C5D-43A3-AA9E-35D59B3929FC}" type="presParOf" srcId="{9960D0EE-BC6C-488B-A448-E181FABCC306}" destId="{4684978E-F56C-40C3-A3C3-95D1F56686D1}" srcOrd="0" destOrd="0" presId="urn:microsoft.com/office/officeart/2009/3/layout/StepUpProcess"/>
    <dgm:cxn modelId="{8431BC3F-D47D-4DBC-9D05-A1F39A6CD97A}" type="presParOf" srcId="{B63360D9-43C3-47D8-86A5-BCE91DC58C33}" destId="{0AE81BA5-7F53-4D8F-B32C-9B30156FDA9C}" srcOrd="4" destOrd="0" presId="urn:microsoft.com/office/officeart/2009/3/layout/StepUpProcess"/>
    <dgm:cxn modelId="{344F90A2-CBBB-49E0-8234-7D8B4974B8B6}" type="presParOf" srcId="{0AE81BA5-7F53-4D8F-B32C-9B30156FDA9C}" destId="{C878B635-E3F4-4821-AEC8-6FEF25EE2293}" srcOrd="0" destOrd="0" presId="urn:microsoft.com/office/officeart/2009/3/layout/StepUpProcess"/>
    <dgm:cxn modelId="{67797E92-A9BA-4A84-96EE-28A0F0159A09}" type="presParOf" srcId="{0AE81BA5-7F53-4D8F-B32C-9B30156FDA9C}" destId="{FDE764CA-A40F-4A02-8F95-3AF97E618876}" srcOrd="1" destOrd="0" presId="urn:microsoft.com/office/officeart/2009/3/layout/StepUpProcess"/>
    <dgm:cxn modelId="{2BAD418C-4B4B-485C-8B73-253638BD5C86}" type="presParOf" srcId="{0AE81BA5-7F53-4D8F-B32C-9B30156FDA9C}" destId="{FFFE001C-DFDA-4984-959F-9C2D3FA8DE6B}" srcOrd="2" destOrd="0" presId="urn:microsoft.com/office/officeart/2009/3/layout/StepUpProcess"/>
    <dgm:cxn modelId="{D864C1EA-004F-4510-95E9-B3EC619D7596}" type="presParOf" srcId="{B63360D9-43C3-47D8-86A5-BCE91DC58C33}" destId="{E34508E5-CCD4-444E-9963-6059D514927C}" srcOrd="5" destOrd="0" presId="urn:microsoft.com/office/officeart/2009/3/layout/StepUpProcess"/>
    <dgm:cxn modelId="{DC467723-5642-4324-BDA4-3202A0A893D1}" type="presParOf" srcId="{E34508E5-CCD4-444E-9963-6059D514927C}" destId="{97AD85DA-86F5-45AE-B35F-D920AF255ED6}" srcOrd="0" destOrd="0" presId="urn:microsoft.com/office/officeart/2009/3/layout/StepUpProcess"/>
    <dgm:cxn modelId="{DD8EAD6A-E909-417B-9BFE-F9654C725BA1}" type="presParOf" srcId="{B63360D9-43C3-47D8-86A5-BCE91DC58C33}" destId="{37862D16-D9C4-463D-A81B-A396AD46155D}" srcOrd="6" destOrd="0" presId="urn:microsoft.com/office/officeart/2009/3/layout/StepUpProcess"/>
    <dgm:cxn modelId="{D4F9E06A-9D7F-4D7A-A99A-2A36061389A0}" type="presParOf" srcId="{37862D16-D9C4-463D-A81B-A396AD46155D}" destId="{CB716FAD-3069-4C9D-99FC-3900B62B8950}" srcOrd="0" destOrd="0" presId="urn:microsoft.com/office/officeart/2009/3/layout/StepUpProcess"/>
    <dgm:cxn modelId="{20D0FB7A-126F-479A-B898-F10EF03F0AA6}" type="presParOf" srcId="{37862D16-D9C4-463D-A81B-A396AD46155D}" destId="{21E81BC2-A39E-43BB-9CFA-30C1A1C9A571}" srcOrd="1" destOrd="0" presId="urn:microsoft.com/office/officeart/2009/3/layout/StepUpProcess"/>
    <dgm:cxn modelId="{736291BB-85F0-4EB6-A0BB-BA21C922AE11}" type="presParOf" srcId="{37862D16-D9C4-463D-A81B-A396AD46155D}" destId="{F80F6485-AADA-4E18-9F4D-42472BA6E96A}" srcOrd="2" destOrd="0" presId="urn:microsoft.com/office/officeart/2009/3/layout/StepUpProcess"/>
    <dgm:cxn modelId="{0DDD1DCA-7AEF-47B7-B132-DE659D28783C}" type="presParOf" srcId="{B63360D9-43C3-47D8-86A5-BCE91DC58C33}" destId="{D844EAA2-16AA-43F5-9CC2-C91D368FC2D3}" srcOrd="7" destOrd="0" presId="urn:microsoft.com/office/officeart/2009/3/layout/StepUpProcess"/>
    <dgm:cxn modelId="{0EDFE007-2810-42AF-8BB3-9C96B389E65F}" type="presParOf" srcId="{D844EAA2-16AA-43F5-9CC2-C91D368FC2D3}" destId="{64639BF4-14F8-415B-BF7A-0AD86BE3861D}" srcOrd="0" destOrd="0" presId="urn:microsoft.com/office/officeart/2009/3/layout/StepUpProcess"/>
    <dgm:cxn modelId="{B65CBA3E-1F28-4359-ADE8-59D9ED09E155}" type="presParOf" srcId="{B63360D9-43C3-47D8-86A5-BCE91DC58C33}" destId="{4CFD5ACA-5019-4620-9970-274A90A75E1C}" srcOrd="8" destOrd="0" presId="urn:microsoft.com/office/officeart/2009/3/layout/StepUpProcess"/>
    <dgm:cxn modelId="{92677FEC-CE02-4998-8192-BAC4160EA96B}" type="presParOf" srcId="{4CFD5ACA-5019-4620-9970-274A90A75E1C}" destId="{CCCFB862-830E-41FB-A768-94612D2DAAE1}" srcOrd="0" destOrd="0" presId="urn:microsoft.com/office/officeart/2009/3/layout/StepUpProcess"/>
    <dgm:cxn modelId="{3E5ABAC5-3E08-4F5C-9F77-FCD534E13F5D}" type="presParOf" srcId="{4CFD5ACA-5019-4620-9970-274A90A75E1C}" destId="{FA64AA77-78B8-498B-8131-BA378064DF61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9864E5-9F59-49D8-8830-F338B208F099}">
      <dsp:nvSpPr>
        <dsp:cNvPr id="0" name=""/>
        <dsp:cNvSpPr/>
      </dsp:nvSpPr>
      <dsp:spPr>
        <a:xfrm rot="5400000">
          <a:off x="318691" y="2112348"/>
          <a:ext cx="957421" cy="1593127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9CECFCB-E446-415D-8764-9D54E62ECD90}">
      <dsp:nvSpPr>
        <dsp:cNvPr id="0" name=""/>
        <dsp:cNvSpPr/>
      </dsp:nvSpPr>
      <dsp:spPr>
        <a:xfrm>
          <a:off x="158873" y="2588350"/>
          <a:ext cx="1438284" cy="12607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800" kern="1200" dirty="0" smtClean="0"/>
            <a:t>รวบรวมข้อมูล</a:t>
          </a:r>
          <a:endParaRPr lang="th-TH" sz="2800" kern="1200" dirty="0"/>
        </a:p>
      </dsp:txBody>
      <dsp:txXfrm>
        <a:off x="158873" y="2588350"/>
        <a:ext cx="1438284" cy="1260740"/>
      </dsp:txXfrm>
    </dsp:sp>
    <dsp:sp modelId="{C2D8060D-1D73-4889-B9E7-1E6D8E2894D9}">
      <dsp:nvSpPr>
        <dsp:cNvPr id="0" name=""/>
        <dsp:cNvSpPr/>
      </dsp:nvSpPr>
      <dsp:spPr>
        <a:xfrm>
          <a:off x="1325783" y="1995060"/>
          <a:ext cx="271374" cy="271374"/>
        </a:xfrm>
        <a:prstGeom prst="triangle">
          <a:avLst>
            <a:gd name="adj" fmla="val 1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1DD2854-6FE1-45AB-9FCC-0BE60FA71123}">
      <dsp:nvSpPr>
        <dsp:cNvPr id="0" name=""/>
        <dsp:cNvSpPr/>
      </dsp:nvSpPr>
      <dsp:spPr>
        <a:xfrm rot="5400000">
          <a:off x="2079432" y="1676651"/>
          <a:ext cx="957421" cy="1593127"/>
        </a:xfrm>
        <a:prstGeom prst="corner">
          <a:avLst>
            <a:gd name="adj1" fmla="val 16120"/>
            <a:gd name="adj2" fmla="val 1611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161FEE8-CD2F-4561-84E8-EEC3D7D6B827}">
      <dsp:nvSpPr>
        <dsp:cNvPr id="0" name=""/>
        <dsp:cNvSpPr/>
      </dsp:nvSpPr>
      <dsp:spPr>
        <a:xfrm>
          <a:off x="1919614" y="2152653"/>
          <a:ext cx="1438284" cy="12607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800" kern="1200" dirty="0" smtClean="0"/>
            <a:t>เก็บไฟล์ </a:t>
          </a:r>
          <a:r>
            <a:rPr lang="en-US" sz="2800" kern="1200" dirty="0" smtClean="0"/>
            <a:t>Google drive</a:t>
          </a:r>
          <a:endParaRPr lang="th-TH" sz="2800" kern="1200" dirty="0"/>
        </a:p>
      </dsp:txBody>
      <dsp:txXfrm>
        <a:off x="1919614" y="2152653"/>
        <a:ext cx="1438284" cy="1260740"/>
      </dsp:txXfrm>
    </dsp:sp>
    <dsp:sp modelId="{FBFE1463-E78D-4505-B240-641DE85A2F47}">
      <dsp:nvSpPr>
        <dsp:cNvPr id="0" name=""/>
        <dsp:cNvSpPr/>
      </dsp:nvSpPr>
      <dsp:spPr>
        <a:xfrm>
          <a:off x="3086524" y="1559363"/>
          <a:ext cx="271374" cy="271374"/>
        </a:xfrm>
        <a:prstGeom prst="triangle">
          <a:avLst>
            <a:gd name="adj" fmla="val 1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878B635-E3F4-4821-AEC8-6FEF25EE2293}">
      <dsp:nvSpPr>
        <dsp:cNvPr id="0" name=""/>
        <dsp:cNvSpPr/>
      </dsp:nvSpPr>
      <dsp:spPr>
        <a:xfrm rot="5400000">
          <a:off x="3840173" y="1240954"/>
          <a:ext cx="957421" cy="1593127"/>
        </a:xfrm>
        <a:prstGeom prst="corner">
          <a:avLst>
            <a:gd name="adj1" fmla="val 16120"/>
            <a:gd name="adj2" fmla="val 1611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DE764CA-A40F-4A02-8F95-3AF97E618876}">
      <dsp:nvSpPr>
        <dsp:cNvPr id="0" name=""/>
        <dsp:cNvSpPr/>
      </dsp:nvSpPr>
      <dsp:spPr>
        <a:xfrm>
          <a:off x="3680355" y="1716956"/>
          <a:ext cx="1438284" cy="12607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QR code</a:t>
          </a:r>
          <a:endParaRPr lang="th-TH" sz="2800" kern="1200" dirty="0"/>
        </a:p>
      </dsp:txBody>
      <dsp:txXfrm>
        <a:off x="3680355" y="1716956"/>
        <a:ext cx="1438284" cy="1260740"/>
      </dsp:txXfrm>
    </dsp:sp>
    <dsp:sp modelId="{FFFE001C-DFDA-4984-959F-9C2D3FA8DE6B}">
      <dsp:nvSpPr>
        <dsp:cNvPr id="0" name=""/>
        <dsp:cNvSpPr/>
      </dsp:nvSpPr>
      <dsp:spPr>
        <a:xfrm>
          <a:off x="4847265" y="1123666"/>
          <a:ext cx="271374" cy="271374"/>
        </a:xfrm>
        <a:prstGeom prst="triangle">
          <a:avLst>
            <a:gd name="adj" fmla="val 1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B716FAD-3069-4C9D-99FC-3900B62B8950}">
      <dsp:nvSpPr>
        <dsp:cNvPr id="0" name=""/>
        <dsp:cNvSpPr/>
      </dsp:nvSpPr>
      <dsp:spPr>
        <a:xfrm rot="5400000">
          <a:off x="5600914" y="805257"/>
          <a:ext cx="957421" cy="1593127"/>
        </a:xfrm>
        <a:prstGeom prst="corner">
          <a:avLst>
            <a:gd name="adj1" fmla="val 16120"/>
            <a:gd name="adj2" fmla="val 161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1E81BC2-A39E-43BB-9CFA-30C1A1C9A571}">
      <dsp:nvSpPr>
        <dsp:cNvPr id="0" name=""/>
        <dsp:cNvSpPr/>
      </dsp:nvSpPr>
      <dsp:spPr>
        <a:xfrm>
          <a:off x="5441096" y="1281259"/>
          <a:ext cx="1438284" cy="12607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800" kern="1200" dirty="0" smtClean="0"/>
            <a:t>นำมาใช้</a:t>
          </a:r>
          <a:endParaRPr lang="th-TH" sz="2800" kern="1200" dirty="0"/>
        </a:p>
      </dsp:txBody>
      <dsp:txXfrm>
        <a:off x="5441096" y="1281259"/>
        <a:ext cx="1438284" cy="1260740"/>
      </dsp:txXfrm>
    </dsp:sp>
    <dsp:sp modelId="{F80F6485-AADA-4E18-9F4D-42472BA6E96A}">
      <dsp:nvSpPr>
        <dsp:cNvPr id="0" name=""/>
        <dsp:cNvSpPr/>
      </dsp:nvSpPr>
      <dsp:spPr>
        <a:xfrm>
          <a:off x="6608006" y="687969"/>
          <a:ext cx="271374" cy="271374"/>
        </a:xfrm>
        <a:prstGeom prst="triangle">
          <a:avLst>
            <a:gd name="adj" fmla="val 1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CCFB862-830E-41FB-A768-94612D2DAAE1}">
      <dsp:nvSpPr>
        <dsp:cNvPr id="0" name=""/>
        <dsp:cNvSpPr/>
      </dsp:nvSpPr>
      <dsp:spPr>
        <a:xfrm rot="5400000">
          <a:off x="7361655" y="369560"/>
          <a:ext cx="957421" cy="1593127"/>
        </a:xfrm>
        <a:prstGeom prst="corner">
          <a:avLst>
            <a:gd name="adj1" fmla="val 16120"/>
            <a:gd name="adj2" fmla="val 1611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A64AA77-78B8-498B-8131-BA378064DF61}">
      <dsp:nvSpPr>
        <dsp:cNvPr id="0" name=""/>
        <dsp:cNvSpPr/>
      </dsp:nvSpPr>
      <dsp:spPr>
        <a:xfrm>
          <a:off x="7201837" y="845561"/>
          <a:ext cx="1438284" cy="12607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100" kern="1200" dirty="0" smtClean="0"/>
            <a:t>ประเมินผล</a:t>
          </a:r>
          <a:endParaRPr lang="th-TH" sz="3100" kern="1200" dirty="0"/>
        </a:p>
      </dsp:txBody>
      <dsp:txXfrm>
        <a:off x="7201837" y="845561"/>
        <a:ext cx="1438284" cy="12607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367649C-3303-49FB-8A5C-C3B996EE2D0C}" type="datetimeFigureOut">
              <a:rPr lang="th-TH" smtClean="0"/>
              <a:t>01/07/63</a:t>
            </a:fld>
            <a:endParaRPr lang="th-TH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A553970-4DE5-4774-9686-7C105FE7112E}" type="slidenum">
              <a:rPr lang="th-TH" smtClean="0"/>
              <a:t>‹#›</a:t>
            </a:fld>
            <a:endParaRPr lang="th-TH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th-TH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7649C-3303-49FB-8A5C-C3B996EE2D0C}" type="datetimeFigureOut">
              <a:rPr lang="th-TH" smtClean="0"/>
              <a:t>01/07/63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53970-4DE5-4774-9686-7C105FE7112E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7649C-3303-49FB-8A5C-C3B996EE2D0C}" type="datetimeFigureOut">
              <a:rPr lang="th-TH" smtClean="0"/>
              <a:t>01/07/63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9A553970-4DE5-4774-9686-7C105FE7112E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7649C-3303-49FB-8A5C-C3B996EE2D0C}" type="datetimeFigureOut">
              <a:rPr lang="th-TH" smtClean="0"/>
              <a:t>01/07/63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53970-4DE5-4774-9686-7C105FE7112E}" type="slidenum">
              <a:rPr lang="th-TH" smtClean="0"/>
              <a:t>‹#›</a:t>
            </a:fld>
            <a:endParaRPr lang="th-TH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367649C-3303-49FB-8A5C-C3B996EE2D0C}" type="datetimeFigureOut">
              <a:rPr lang="th-TH" smtClean="0"/>
              <a:t>01/07/63</a:t>
            </a:fld>
            <a:endParaRPr lang="th-TH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9A553970-4DE5-4774-9686-7C105FE7112E}" type="slidenum">
              <a:rPr lang="th-TH" smtClean="0"/>
              <a:t>‹#›</a:t>
            </a:fld>
            <a:endParaRPr lang="th-TH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h-TH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7649C-3303-49FB-8A5C-C3B996EE2D0C}" type="datetimeFigureOut">
              <a:rPr lang="th-TH" smtClean="0"/>
              <a:t>01/07/63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53970-4DE5-4774-9686-7C105FE7112E}" type="slidenum">
              <a:rPr lang="th-TH" smtClean="0"/>
              <a:t>‹#›</a:t>
            </a:fld>
            <a:endParaRPr lang="th-TH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7649C-3303-49FB-8A5C-C3B996EE2D0C}" type="datetimeFigureOut">
              <a:rPr lang="th-TH" smtClean="0"/>
              <a:t>01/07/63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53970-4DE5-4774-9686-7C105FE7112E}" type="slidenum">
              <a:rPr lang="th-TH" smtClean="0"/>
              <a:t>‹#›</a:t>
            </a:fld>
            <a:endParaRPr lang="th-TH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7649C-3303-49FB-8A5C-C3B996EE2D0C}" type="datetimeFigureOut">
              <a:rPr lang="th-TH" smtClean="0"/>
              <a:t>01/07/63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53970-4DE5-4774-9686-7C105FE7112E}" type="slidenum">
              <a:rPr lang="th-TH" smtClean="0"/>
              <a:t>‹#›</a:t>
            </a:fld>
            <a:endParaRPr lang="th-TH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7649C-3303-49FB-8A5C-C3B996EE2D0C}" type="datetimeFigureOut">
              <a:rPr lang="th-TH" smtClean="0"/>
              <a:t>01/07/63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53970-4DE5-4774-9686-7C105FE7112E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เนื้อหาพร้อมคำอธิบายภาพ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7649C-3303-49FB-8A5C-C3B996EE2D0C}" type="datetimeFigureOut">
              <a:rPr lang="th-TH" smtClean="0"/>
              <a:t>01/07/63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A553970-4DE5-4774-9686-7C105FE7112E}" type="slidenum">
              <a:rPr lang="th-TH" smtClean="0"/>
              <a:t>‹#›</a:t>
            </a:fld>
            <a:endParaRPr lang="th-TH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7649C-3303-49FB-8A5C-C3B996EE2D0C}" type="datetimeFigureOut">
              <a:rPr lang="th-TH" smtClean="0"/>
              <a:t>01/07/63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53970-4DE5-4774-9686-7C105FE7112E}" type="slidenum">
              <a:rPr lang="th-TH" smtClean="0"/>
              <a:t>‹#›</a:t>
            </a:fld>
            <a:endParaRPr lang="th-TH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3367649C-3303-49FB-8A5C-C3B996EE2D0C}" type="datetimeFigureOut">
              <a:rPr lang="th-TH" smtClean="0"/>
              <a:t>01/07/63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9A553970-4DE5-4774-9686-7C105FE7112E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7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4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611560" y="1988840"/>
            <a:ext cx="5616624" cy="18288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smart nurse Care your life</a:t>
            </a:r>
            <a:endParaRPr lang="th-TH" sz="3200" dirty="0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6324600" cy="1828800"/>
          </a:xfrm>
        </p:spPr>
        <p:txBody>
          <a:bodyPr/>
          <a:lstStyle/>
          <a:p>
            <a:pPr algn="l"/>
            <a:r>
              <a:rPr lang="th-TH" sz="6000" dirty="0">
                <a:latin typeface="Estrangelo Edessa" pitchFamily="66" charset="0"/>
              </a:rPr>
              <a:t>พัฒนาระบบดูแลผู้ป่วย</a:t>
            </a:r>
            <a:r>
              <a:rPr lang="th-TH" sz="6000" dirty="0" smtClean="0">
                <a:latin typeface="Estrangelo Edessa" pitchFamily="66" charset="0"/>
              </a:rPr>
              <a:t>ด้วย</a:t>
            </a:r>
            <a:br>
              <a:rPr lang="th-TH" sz="6000" dirty="0" smtClean="0">
                <a:latin typeface="Estrangelo Edessa" pitchFamily="66" charset="0"/>
              </a:rPr>
            </a:br>
            <a:r>
              <a:rPr lang="th-TH" sz="6000" dirty="0" smtClean="0">
                <a:latin typeface="Estrangelo Edessa" pitchFamily="66" charset="0"/>
              </a:rPr>
              <a:t> </a:t>
            </a:r>
            <a:r>
              <a:rPr lang="en-US" sz="6000" dirty="0">
                <a:latin typeface="Estrangelo Edessa" pitchFamily="66" charset="0"/>
                <a:cs typeface="Estrangelo Edessa" pitchFamily="66" charset="0"/>
              </a:rPr>
              <a:t>QR  code </a:t>
            </a:r>
            <a:r>
              <a:rPr lang="th-TH" dirty="0" smtClean="0"/>
              <a:t/>
            </a:r>
            <a:br>
              <a:rPr lang="th-TH" dirty="0" smtClean="0"/>
            </a:br>
            <a:endParaRPr lang="th-TH" dirty="0"/>
          </a:p>
        </p:txBody>
      </p:sp>
      <p:pic>
        <p:nvPicPr>
          <p:cNvPr id="7" name="รูปภาพ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7569" y="2708920"/>
            <a:ext cx="3011554" cy="3653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64942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ข้อความ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th-TH" dirty="0" smtClean="0"/>
              <a:t>จาก</a:t>
            </a:r>
            <a:r>
              <a:rPr lang="th-TH" dirty="0" err="1" smtClean="0"/>
              <a:t>บุคคลาการ</a:t>
            </a:r>
            <a:r>
              <a:rPr lang="th-TH" dirty="0" smtClean="0"/>
              <a:t>ผู้ใช้ </a:t>
            </a:r>
            <a:r>
              <a:rPr lang="en-US" dirty="0" smtClean="0"/>
              <a:t>QR code 16 </a:t>
            </a:r>
            <a:r>
              <a:rPr lang="th-TH" dirty="0" smtClean="0"/>
              <a:t>คน</a:t>
            </a:r>
            <a:endParaRPr lang="th-TH" dirty="0"/>
          </a:p>
        </p:txBody>
      </p:sp>
      <p:sp>
        <p:nvSpPr>
          <p:cNvPr id="4" name="ชื่อเรื่อง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ผลการประเมิน</a:t>
            </a:r>
            <a:endParaRPr lang="th-TH" dirty="0"/>
          </a:p>
        </p:txBody>
      </p:sp>
      <p:graphicFrame>
        <p:nvGraphicFramePr>
          <p:cNvPr id="5" name="ตัวแทนเนื้อหา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7003357"/>
              </p:ext>
            </p:extLst>
          </p:nvPr>
        </p:nvGraphicFramePr>
        <p:xfrm>
          <a:off x="609600" y="304800"/>
          <a:ext cx="5867400" cy="5853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892798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ข้อความ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ชื่อเรื่อง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graphicFrame>
        <p:nvGraphicFramePr>
          <p:cNvPr id="5" name="ตัวแทนเนื้อหา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9706608"/>
              </p:ext>
            </p:extLst>
          </p:nvPr>
        </p:nvGraphicFramePr>
        <p:xfrm>
          <a:off x="609600" y="304800"/>
          <a:ext cx="5867400" cy="5853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365265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ข้อความ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ชื่อเรื่อง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graphicFrame>
        <p:nvGraphicFramePr>
          <p:cNvPr id="5" name="ตัวแทนเนื้อหา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8575759"/>
              </p:ext>
            </p:extLst>
          </p:nvPr>
        </p:nvGraphicFramePr>
        <p:xfrm>
          <a:off x="609600" y="304800"/>
          <a:ext cx="5867400" cy="5853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388977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3"/>
          <p:cNvSpPr>
            <a:spLocks noGrp="1"/>
          </p:cNvSpPr>
          <p:nvPr>
            <p:ph type="title"/>
          </p:nvPr>
        </p:nvSpPr>
        <p:spPr>
          <a:xfrm rot="16200000">
            <a:off x="5363716" y="2763352"/>
            <a:ext cx="5778588" cy="1169332"/>
          </a:xfrm>
        </p:spPr>
        <p:txBody>
          <a:bodyPr/>
          <a:lstStyle/>
          <a:p>
            <a:r>
              <a:rPr lang="th-TH" sz="7200" dirty="0" smtClean="0"/>
              <a:t>ลดการใช้กระดาษ</a:t>
            </a:r>
            <a:endParaRPr lang="th-TH" sz="7200" dirty="0"/>
          </a:p>
        </p:txBody>
      </p:sp>
      <p:pic>
        <p:nvPicPr>
          <p:cNvPr id="5" name="ตัวแทนรูปภาพ 4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36" b="1136"/>
          <a:stretch>
            <a:fillRect/>
          </a:stretch>
        </p:blipFill>
        <p:spPr>
          <a:xfrm>
            <a:off x="755576" y="2132856"/>
            <a:ext cx="2542291" cy="3276600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  <p:pic>
        <p:nvPicPr>
          <p:cNvPr id="6" name="รูปภาพ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1988840"/>
            <a:ext cx="2400300" cy="1905000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7" name="รูปภาพ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4005064"/>
            <a:ext cx="2314575" cy="1971675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73179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รูปภาพ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030" y="3428023"/>
            <a:ext cx="3408040" cy="3408040"/>
          </a:xfrm>
          <a:prstGeom prst="rect">
            <a:avLst/>
          </a:prstGeom>
        </p:spPr>
      </p:pic>
      <p:pic>
        <p:nvPicPr>
          <p:cNvPr id="4" name="รูปภาพ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6893" y="3861048"/>
            <a:ext cx="2751137" cy="238137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27584" y="537163"/>
            <a:ext cx="748883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9600" dirty="0" smtClean="0"/>
              <a:t>แอพลิ</a:t>
            </a:r>
            <a:r>
              <a:rPr lang="th-TH" sz="9600" dirty="0" err="1" smtClean="0"/>
              <a:t>เคชั่น</a:t>
            </a:r>
            <a:r>
              <a:rPr lang="th-TH" sz="9600" dirty="0" smtClean="0"/>
              <a:t>และเว็บไซต์ที่แนะนำ</a:t>
            </a:r>
            <a:endParaRPr lang="th-TH" sz="9600" dirty="0"/>
          </a:p>
        </p:txBody>
      </p:sp>
    </p:spTree>
    <p:extLst>
      <p:ext uri="{BB962C8B-B14F-4D97-AF65-F5344CB8AC3E}">
        <p14:creationId xmlns:p14="http://schemas.microsoft.com/office/powerpoint/2010/main" val="28573581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แผนพัฒนา</a:t>
            </a:r>
            <a:endParaRPr lang="th-TH" dirty="0"/>
          </a:p>
        </p:txBody>
      </p:sp>
      <p:pic>
        <p:nvPicPr>
          <p:cNvPr id="3" name="รูปภาพ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582819"/>
            <a:ext cx="2857500" cy="2857500"/>
          </a:xfrm>
          <a:prstGeom prst="rect">
            <a:avLst/>
          </a:prstGeom>
        </p:spPr>
      </p:pic>
      <p:pic>
        <p:nvPicPr>
          <p:cNvPr id="5" name="รูปภาพ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8571" y="1844824"/>
            <a:ext cx="4505325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28288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ข้อความ 1"/>
          <p:cNvSpPr>
            <a:spLocks noGrp="1"/>
          </p:cNvSpPr>
          <p:nvPr>
            <p:ph type="body" idx="1"/>
          </p:nvPr>
        </p:nvSpPr>
        <p:spPr>
          <a:xfrm rot="16200000">
            <a:off x="5239513" y="2761486"/>
            <a:ext cx="5593767" cy="1645920"/>
          </a:xfrm>
        </p:spPr>
        <p:txBody>
          <a:bodyPr>
            <a:noAutofit/>
          </a:bodyPr>
          <a:lstStyle/>
          <a:p>
            <a:r>
              <a:rPr lang="en-US" sz="7200" dirty="0" smtClean="0"/>
              <a:t>THANK  YOU</a:t>
            </a:r>
            <a:endParaRPr lang="th-TH" sz="7200" dirty="0"/>
          </a:p>
        </p:txBody>
      </p:sp>
      <p:sp>
        <p:nvSpPr>
          <p:cNvPr id="3" name="ชื่อเรื่อง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 dirty="0"/>
          </a:p>
        </p:txBody>
      </p:sp>
      <p:pic>
        <p:nvPicPr>
          <p:cNvPr id="5" name="รูปภาพ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140968"/>
            <a:ext cx="6731000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8143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Medmen\Desktop\768px-QR_code_for_mobile_English_Wikipedia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700808"/>
            <a:ext cx="4124695" cy="4124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921592" y="620688"/>
            <a:ext cx="51125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/>
              <a:t>Scan Me</a:t>
            </a:r>
            <a:endParaRPr lang="th-TH" sz="9600" dirty="0"/>
          </a:p>
        </p:txBody>
      </p:sp>
    </p:spTree>
    <p:extLst>
      <p:ext uri="{BB962C8B-B14F-4D97-AF65-F5344CB8AC3E}">
        <p14:creationId xmlns:p14="http://schemas.microsoft.com/office/powerpoint/2010/main" val="4203910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9600" b="1" dirty="0" smtClean="0"/>
              <a:t>หลักการและเหตุผล</a:t>
            </a:r>
            <a:endParaRPr lang="th-TH" sz="9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79512" y="1700808"/>
            <a:ext cx="871517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6000" dirty="0" smtClean="0"/>
              <a:t>	ปัจจุบันคนส่วนใหญ่มี</a:t>
            </a:r>
            <a:r>
              <a:rPr lang="th-TH" sz="6000" dirty="0" err="1" smtClean="0"/>
              <a:t>สมาร์ทโฟน</a:t>
            </a:r>
            <a:r>
              <a:rPr lang="en-US" sz="6000" dirty="0" smtClean="0"/>
              <a:t> </a:t>
            </a:r>
            <a:r>
              <a:rPr lang="th-TH" sz="6000" dirty="0" smtClean="0"/>
              <a:t> ใช้ในชีวิตประจำวัน</a:t>
            </a:r>
            <a:endParaRPr lang="th-TH" sz="6000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541" y="3771042"/>
            <a:ext cx="7620000" cy="2459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5536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รูปภาพ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130" y="2636912"/>
            <a:ext cx="3810000" cy="32385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11560" y="328880"/>
            <a:ext cx="8786380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6000" dirty="0" smtClean="0">
                <a:latin typeface="Estrangelo Edessa" pitchFamily="66" charset="0"/>
              </a:rPr>
              <a:t>ซึ่งเราใช้ประโยชน์จาก </a:t>
            </a:r>
            <a:r>
              <a:rPr lang="en-US" sz="6000" dirty="0" smtClean="0">
                <a:latin typeface="Estrangelo Edessa" pitchFamily="66" charset="0"/>
                <a:cs typeface="Estrangelo Edessa" pitchFamily="66" charset="0"/>
              </a:rPr>
              <a:t>Smartphone </a:t>
            </a:r>
            <a:endParaRPr lang="th-TH" sz="6000" dirty="0" smtClean="0">
              <a:latin typeface="Estrangelo Edessa" pitchFamily="66" charset="0"/>
              <a:cs typeface="Estrangelo Edessa" pitchFamily="66" charset="0"/>
            </a:endParaRPr>
          </a:p>
          <a:p>
            <a:r>
              <a:rPr lang="th-TH" sz="6000" dirty="0" smtClean="0">
                <a:latin typeface="Estrangelo Edessa" pitchFamily="66" charset="0"/>
              </a:rPr>
              <a:t>ต่างๆ มากกมาย </a:t>
            </a:r>
            <a:endParaRPr lang="th-TH" sz="6000" dirty="0">
              <a:latin typeface="Estrangelo Edessa" pitchFamily="66" charset="0"/>
            </a:endParaRPr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1628800"/>
            <a:ext cx="1770269" cy="1770269"/>
          </a:xfrm>
          <a:prstGeom prst="rect">
            <a:avLst/>
          </a:prstGeom>
        </p:spPr>
      </p:pic>
      <p:pic>
        <p:nvPicPr>
          <p:cNvPr id="6" name="รูปภาพ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6956" y="3373881"/>
            <a:ext cx="2295711" cy="2295711"/>
          </a:xfrm>
          <a:prstGeom prst="rect">
            <a:avLst/>
          </a:prstGeom>
        </p:spPr>
      </p:pic>
      <p:pic>
        <p:nvPicPr>
          <p:cNvPr id="7" name="รูปภาพ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8703" y="1685890"/>
            <a:ext cx="2457277" cy="1529043"/>
          </a:xfrm>
          <a:prstGeom prst="rect">
            <a:avLst/>
          </a:prstGeom>
        </p:spPr>
      </p:pic>
      <p:pic>
        <p:nvPicPr>
          <p:cNvPr id="15" name="รูปภาพ 1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4387" y="2636912"/>
            <a:ext cx="3353466" cy="3353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46357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รูปภาพ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929031"/>
            <a:ext cx="4300892" cy="576236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95536" y="989767"/>
            <a:ext cx="424847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6000" dirty="0" smtClean="0"/>
              <a:t>จึงแนวคิด</a:t>
            </a:r>
            <a:r>
              <a:rPr lang="th-TH" sz="6000" dirty="0"/>
              <a:t>ในการนำ</a:t>
            </a:r>
            <a:r>
              <a:rPr lang="th-TH" sz="6000" dirty="0" err="1"/>
              <a:t>สมาร์ทโฟน</a:t>
            </a:r>
            <a:r>
              <a:rPr lang="th-TH" sz="6000" dirty="0"/>
              <a:t>  มาใช้ประโยชน์ในการพัฒนาการดูแลผู้ป่วย </a:t>
            </a:r>
          </a:p>
        </p:txBody>
      </p:sp>
    </p:spTree>
    <p:extLst>
      <p:ext uri="{BB962C8B-B14F-4D97-AF65-F5344CB8AC3E}">
        <p14:creationId xmlns:p14="http://schemas.microsoft.com/office/powerpoint/2010/main" val="17160302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9600" b="1" dirty="0" smtClean="0"/>
              <a:t>วัตถุประสงค์</a:t>
            </a:r>
            <a:endParaRPr lang="th-TH" sz="9600" b="1" dirty="0"/>
          </a:p>
        </p:txBody>
      </p:sp>
      <p:pic>
        <p:nvPicPr>
          <p:cNvPr id="12" name="รูปภาพ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2271317"/>
            <a:ext cx="1252731" cy="1252731"/>
          </a:xfrm>
          <a:prstGeom prst="rect">
            <a:avLst/>
          </a:prstGeom>
        </p:spPr>
      </p:pic>
      <p:sp>
        <p:nvSpPr>
          <p:cNvPr id="13" name="สี่เหลี่ยมผืนผ้า 12"/>
          <p:cNvSpPr/>
          <p:nvPr/>
        </p:nvSpPr>
        <p:spPr>
          <a:xfrm>
            <a:off x="2286000" y="2474893"/>
            <a:ext cx="631844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4400" dirty="0"/>
              <a:t>บุคลากรเข้าถึงข้อมูลและแนวทางปฏิบัติต่างๆ ร้อยละ 100</a:t>
            </a:r>
          </a:p>
        </p:txBody>
      </p:sp>
      <p:pic>
        <p:nvPicPr>
          <p:cNvPr id="14" name="รูปภาพ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418" y="4293096"/>
            <a:ext cx="1252731" cy="1252731"/>
          </a:xfrm>
          <a:prstGeom prst="rect">
            <a:avLst/>
          </a:prstGeom>
        </p:spPr>
      </p:pic>
      <p:sp>
        <p:nvSpPr>
          <p:cNvPr id="15" name="สี่เหลี่ยมผืนผ้า 14"/>
          <p:cNvSpPr/>
          <p:nvPr/>
        </p:nvSpPr>
        <p:spPr>
          <a:xfrm>
            <a:off x="2293932" y="4591720"/>
            <a:ext cx="609449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4400" dirty="0"/>
              <a:t>บุคลากรมีความพึงพอใจในการใช้ </a:t>
            </a:r>
            <a:endParaRPr lang="en-US" sz="4400" dirty="0" smtClean="0"/>
          </a:p>
          <a:p>
            <a:r>
              <a:rPr lang="en-US" sz="4400" dirty="0" smtClean="0"/>
              <a:t>QR </a:t>
            </a:r>
            <a:r>
              <a:rPr lang="en-US" sz="4400" dirty="0"/>
              <a:t>code &gt;80%</a:t>
            </a:r>
          </a:p>
        </p:txBody>
      </p:sp>
      <p:pic>
        <p:nvPicPr>
          <p:cNvPr id="19" name="รูปภาพ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188640"/>
            <a:ext cx="1634623" cy="1418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39483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9600" b="1" dirty="0" smtClean="0"/>
              <a:t>วิธีการศึกษา</a:t>
            </a:r>
            <a:endParaRPr lang="th-TH" sz="9600" b="1" dirty="0"/>
          </a:p>
        </p:txBody>
      </p:sp>
      <p:graphicFrame>
        <p:nvGraphicFramePr>
          <p:cNvPr id="3" name="ไดอะแกรม 2"/>
          <p:cNvGraphicFramePr/>
          <p:nvPr>
            <p:extLst>
              <p:ext uri="{D42A27DB-BD31-4B8C-83A1-F6EECF244321}">
                <p14:modId xmlns:p14="http://schemas.microsoft.com/office/powerpoint/2010/main" val="4177283719"/>
              </p:ext>
            </p:extLst>
          </p:nvPr>
        </p:nvGraphicFramePr>
        <p:xfrm>
          <a:off x="251520" y="1916832"/>
          <a:ext cx="8640960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รูปภาพ 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804248" y="4869160"/>
            <a:ext cx="1261944" cy="1331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73450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12000" b="1" dirty="0" smtClean="0">
                <a:solidFill>
                  <a:srgbClr val="FF0000"/>
                </a:solidFill>
              </a:rPr>
              <a:t>ผลการศึกษา</a:t>
            </a:r>
            <a:endParaRPr lang="th-TH" sz="12000" b="1" dirty="0">
              <a:solidFill>
                <a:srgbClr val="FF0000"/>
              </a:solidFill>
            </a:endParaRPr>
          </a:p>
        </p:txBody>
      </p:sp>
      <p:pic>
        <p:nvPicPr>
          <p:cNvPr id="5" name="รูปภาพ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2390428"/>
            <a:ext cx="1545000" cy="207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30234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ข้อความ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ชื่อเรื่อง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ผลการประเมิน</a:t>
            </a:r>
            <a:endParaRPr lang="th-TH" dirty="0"/>
          </a:p>
        </p:txBody>
      </p:sp>
      <p:graphicFrame>
        <p:nvGraphicFramePr>
          <p:cNvPr id="5" name="ตัวแทนเนื้อหา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3332407"/>
              </p:ext>
            </p:extLst>
          </p:nvPr>
        </p:nvGraphicFramePr>
        <p:xfrm>
          <a:off x="609600" y="304800"/>
          <a:ext cx="5867400" cy="5853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817940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เส้นตาราง">
  <a:themeElements>
    <a:clrScheme name="ปลายสุด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เส้นตาราง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เส้นตาราง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ปลายสุด">
    <a:dk1>
      <a:sysClr val="windowText" lastClr="000000"/>
    </a:dk1>
    <a:lt1>
      <a:sysClr val="window" lastClr="FFFFFF"/>
    </a:lt1>
    <a:dk2>
      <a:srgbClr val="69676D"/>
    </a:dk2>
    <a:lt2>
      <a:srgbClr val="C9C2D1"/>
    </a:lt2>
    <a:accent1>
      <a:srgbClr val="CEB966"/>
    </a:accent1>
    <a:accent2>
      <a:srgbClr val="9CB084"/>
    </a:accent2>
    <a:accent3>
      <a:srgbClr val="6BB1C9"/>
    </a:accent3>
    <a:accent4>
      <a:srgbClr val="6585CF"/>
    </a:accent4>
    <a:accent5>
      <a:srgbClr val="7E6BC9"/>
    </a:accent5>
    <a:accent6>
      <a:srgbClr val="A379BB"/>
    </a:accent6>
    <a:hlink>
      <a:srgbClr val="410082"/>
    </a:hlink>
    <a:folHlink>
      <a:srgbClr val="932968"/>
    </a:folHlink>
  </a:clrScheme>
  <a:fontScheme name="เส้นตาราง">
    <a:majorFont>
      <a:latin typeface="Franklin Gothic Medium"/>
      <a:ea typeface=""/>
      <a:cs typeface=""/>
      <a:font script="Jpan" typeface="HG創英角ｺﾞｼｯｸUB"/>
      <a:font script="Hang" typeface="HY견고딕"/>
      <a:font script="Hans" typeface="微软雅黑"/>
      <a:font script="Hant" typeface="微軟正黑體"/>
      <a:font script="Arab" typeface="Arial Bold"/>
      <a:font script="Hebr" typeface="Arial Bold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 Bold"/>
      <a:font script="Uigh" typeface="Microsoft Uighur"/>
      <a:font script="Geor" typeface="Sylfaen"/>
    </a:majorFont>
    <a:minorFont>
      <a:latin typeface="Franklin Gothic Medium"/>
      <a:ea typeface=""/>
      <a:cs typeface=""/>
      <a:font script="Jpan" typeface="HG創英角ｺﾞｼｯｸUB"/>
      <a:font script="Hang" typeface="HY견고딕"/>
      <a:font script="Hans" typeface="微软雅黑"/>
      <a:font script="Hant" typeface="微軟正黑體"/>
      <a:font script="Arab" typeface="Arial Bold"/>
      <a:font script="Hebr" typeface="Arial Bold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 Bold"/>
      <a:font script="Uigh" typeface="Microsoft Uighur"/>
      <a:font script="Geor" typeface="Sylfaen"/>
    </a:minorFont>
  </a:fontScheme>
  <a:fmtScheme name="เส้นตาราง">
    <a:fillStyleLst>
      <a:solidFill>
        <a:schemeClr val="phClr"/>
      </a:solidFill>
      <a:solidFill>
        <a:schemeClr val="phClr">
          <a:tint val="50000"/>
        </a:schemeClr>
      </a:solidFill>
      <a:gradFill rotWithShape="1">
        <a:gsLst>
          <a:gs pos="0">
            <a:schemeClr val="phClr"/>
          </a:gs>
          <a:gs pos="90000">
            <a:schemeClr val="phClr">
              <a:shade val="100000"/>
            </a:schemeClr>
          </a:gs>
          <a:gs pos="100000">
            <a:schemeClr val="phClr">
              <a:shade val="85000"/>
            </a:schemeClr>
          </a:gs>
        </a:gsLst>
        <a:path path="circle">
          <a:fillToRect l="100000" t="100000" r="100000" b="100000"/>
        </a:path>
      </a:gradFill>
    </a:fillStyleLst>
    <a:lnStyleLst>
      <a:ln w="10000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47625" cap="flat" cmpd="dbl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31750" dist="25400" dir="5400000" rotWithShape="0">
            <a:srgbClr val="000000">
              <a:alpha val="50000"/>
            </a:srgbClr>
          </a:outerShdw>
        </a:effectLst>
      </a:effectStyle>
      <a:effectStyle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rightRoom" dir="t"/>
        </a:scene3d>
        <a:sp3d extrusionH="12700" contourW="25400" prstMaterial="flat">
          <a:bevelT w="63500" h="152400" prst="angle"/>
          <a:contourClr>
            <a:schemeClr val="phClr">
              <a:shade val="30000"/>
            </a:schemeClr>
          </a:contourClr>
        </a:sp3d>
      </a:effectStyle>
    </a:effectStyleLst>
    <a:bgFillStyleLst>
      <a:solidFill>
        <a:schemeClr val="phClr"/>
      </a:solidFill>
      <a:solidFill>
        <a:schemeClr val="phClr">
          <a:tint val="90000"/>
          <a:shade val="93000"/>
          <a:satMod val="150000"/>
        </a:schemeClr>
      </a:solidFill>
      <a:blipFill rotWithShape="1">
        <a:blip xmlns:r="http://schemas.openxmlformats.org/officeDocument/2006/relationships" r:embed="rId1">
          <a:duotone>
            <a:schemeClr val="phClr">
              <a:tint val="95000"/>
            </a:schemeClr>
            <a:schemeClr val="phClr">
              <a:shade val="93000"/>
              <a:satMod val="110000"/>
            </a:schemeClr>
          </a:duotone>
        </a:blip>
        <a:tile tx="0" ty="0" sx="100000" sy="100000" flip="none" algn="tl"/>
      </a:blipFill>
    </a:bgFillStyleLst>
  </a:fmtScheme>
</a:themeOverride>
</file>

<file path=ppt/theme/themeOverride2.xml><?xml version="1.0" encoding="utf-8"?>
<a:themeOverride xmlns:a="http://schemas.openxmlformats.org/drawingml/2006/main">
  <a:clrScheme name="ปลายสุด">
    <a:dk1>
      <a:sysClr val="windowText" lastClr="000000"/>
    </a:dk1>
    <a:lt1>
      <a:sysClr val="window" lastClr="FFFFFF"/>
    </a:lt1>
    <a:dk2>
      <a:srgbClr val="69676D"/>
    </a:dk2>
    <a:lt2>
      <a:srgbClr val="C9C2D1"/>
    </a:lt2>
    <a:accent1>
      <a:srgbClr val="CEB966"/>
    </a:accent1>
    <a:accent2>
      <a:srgbClr val="9CB084"/>
    </a:accent2>
    <a:accent3>
      <a:srgbClr val="6BB1C9"/>
    </a:accent3>
    <a:accent4>
      <a:srgbClr val="6585CF"/>
    </a:accent4>
    <a:accent5>
      <a:srgbClr val="7E6BC9"/>
    </a:accent5>
    <a:accent6>
      <a:srgbClr val="A379BB"/>
    </a:accent6>
    <a:hlink>
      <a:srgbClr val="410082"/>
    </a:hlink>
    <a:folHlink>
      <a:srgbClr val="932968"/>
    </a:folHlink>
  </a:clrScheme>
  <a:fontScheme name="เส้นตาราง">
    <a:majorFont>
      <a:latin typeface="Franklin Gothic Medium"/>
      <a:ea typeface=""/>
      <a:cs typeface=""/>
      <a:font script="Jpan" typeface="HG創英角ｺﾞｼｯｸUB"/>
      <a:font script="Hang" typeface="HY견고딕"/>
      <a:font script="Hans" typeface="微软雅黑"/>
      <a:font script="Hant" typeface="微軟正黑體"/>
      <a:font script="Arab" typeface="Arial Bold"/>
      <a:font script="Hebr" typeface="Arial Bold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 Bold"/>
      <a:font script="Uigh" typeface="Microsoft Uighur"/>
      <a:font script="Geor" typeface="Sylfaen"/>
    </a:majorFont>
    <a:minorFont>
      <a:latin typeface="Franklin Gothic Medium"/>
      <a:ea typeface=""/>
      <a:cs typeface=""/>
      <a:font script="Jpan" typeface="HG創英角ｺﾞｼｯｸUB"/>
      <a:font script="Hang" typeface="HY견고딕"/>
      <a:font script="Hans" typeface="微软雅黑"/>
      <a:font script="Hant" typeface="微軟正黑體"/>
      <a:font script="Arab" typeface="Arial Bold"/>
      <a:font script="Hebr" typeface="Arial Bold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 Bold"/>
      <a:font script="Uigh" typeface="Microsoft Uighur"/>
      <a:font script="Geor" typeface="Sylfaen"/>
    </a:minorFont>
  </a:fontScheme>
  <a:fmtScheme name="เส้นตาราง">
    <a:fillStyleLst>
      <a:solidFill>
        <a:schemeClr val="phClr"/>
      </a:solidFill>
      <a:solidFill>
        <a:schemeClr val="phClr">
          <a:tint val="50000"/>
        </a:schemeClr>
      </a:solidFill>
      <a:gradFill rotWithShape="1">
        <a:gsLst>
          <a:gs pos="0">
            <a:schemeClr val="phClr"/>
          </a:gs>
          <a:gs pos="90000">
            <a:schemeClr val="phClr">
              <a:shade val="100000"/>
            </a:schemeClr>
          </a:gs>
          <a:gs pos="100000">
            <a:schemeClr val="phClr">
              <a:shade val="85000"/>
            </a:schemeClr>
          </a:gs>
        </a:gsLst>
        <a:path path="circle">
          <a:fillToRect l="100000" t="100000" r="100000" b="100000"/>
        </a:path>
      </a:gradFill>
    </a:fillStyleLst>
    <a:lnStyleLst>
      <a:ln w="10000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47625" cap="flat" cmpd="dbl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31750" dist="25400" dir="5400000" rotWithShape="0">
            <a:srgbClr val="000000">
              <a:alpha val="50000"/>
            </a:srgbClr>
          </a:outerShdw>
        </a:effectLst>
      </a:effectStyle>
      <a:effectStyle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rightRoom" dir="t"/>
        </a:scene3d>
        <a:sp3d extrusionH="12700" contourW="25400" prstMaterial="flat">
          <a:bevelT w="63500" h="152400" prst="angle"/>
          <a:contourClr>
            <a:schemeClr val="phClr">
              <a:shade val="30000"/>
            </a:schemeClr>
          </a:contourClr>
        </a:sp3d>
      </a:effectStyle>
    </a:effectStyleLst>
    <a:bgFillStyleLst>
      <a:solidFill>
        <a:schemeClr val="phClr"/>
      </a:solidFill>
      <a:solidFill>
        <a:schemeClr val="phClr">
          <a:tint val="90000"/>
          <a:shade val="93000"/>
          <a:satMod val="150000"/>
        </a:schemeClr>
      </a:solidFill>
      <a:blipFill rotWithShape="1">
        <a:blip xmlns:r="http://schemas.openxmlformats.org/officeDocument/2006/relationships" r:embed="rId1">
          <a:duotone>
            <a:schemeClr val="phClr">
              <a:tint val="95000"/>
            </a:schemeClr>
            <a:schemeClr val="phClr">
              <a:shade val="93000"/>
              <a:satMod val="110000"/>
            </a:schemeClr>
          </a:duotone>
        </a:blip>
        <a:tile tx="0" ty="0" sx="100000" sy="100000" flip="none" algn="tl"/>
      </a:blipFill>
    </a:bgFillStyleLst>
  </a:fmtScheme>
</a:themeOverride>
</file>

<file path=ppt/theme/themeOverride3.xml><?xml version="1.0" encoding="utf-8"?>
<a:themeOverride xmlns:a="http://schemas.openxmlformats.org/drawingml/2006/main">
  <a:clrScheme name="ปลายสุด">
    <a:dk1>
      <a:sysClr val="windowText" lastClr="000000"/>
    </a:dk1>
    <a:lt1>
      <a:sysClr val="window" lastClr="FFFFFF"/>
    </a:lt1>
    <a:dk2>
      <a:srgbClr val="69676D"/>
    </a:dk2>
    <a:lt2>
      <a:srgbClr val="C9C2D1"/>
    </a:lt2>
    <a:accent1>
      <a:srgbClr val="CEB966"/>
    </a:accent1>
    <a:accent2>
      <a:srgbClr val="9CB084"/>
    </a:accent2>
    <a:accent3>
      <a:srgbClr val="6BB1C9"/>
    </a:accent3>
    <a:accent4>
      <a:srgbClr val="6585CF"/>
    </a:accent4>
    <a:accent5>
      <a:srgbClr val="7E6BC9"/>
    </a:accent5>
    <a:accent6>
      <a:srgbClr val="A379BB"/>
    </a:accent6>
    <a:hlink>
      <a:srgbClr val="410082"/>
    </a:hlink>
    <a:folHlink>
      <a:srgbClr val="932968"/>
    </a:folHlink>
  </a:clrScheme>
  <a:fontScheme name="เส้นตาราง">
    <a:majorFont>
      <a:latin typeface="Franklin Gothic Medium"/>
      <a:ea typeface=""/>
      <a:cs typeface=""/>
      <a:font script="Jpan" typeface="HG創英角ｺﾞｼｯｸUB"/>
      <a:font script="Hang" typeface="HY견고딕"/>
      <a:font script="Hans" typeface="微软雅黑"/>
      <a:font script="Hant" typeface="微軟正黑體"/>
      <a:font script="Arab" typeface="Arial Bold"/>
      <a:font script="Hebr" typeface="Arial Bold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 Bold"/>
      <a:font script="Uigh" typeface="Microsoft Uighur"/>
      <a:font script="Geor" typeface="Sylfaen"/>
    </a:majorFont>
    <a:minorFont>
      <a:latin typeface="Franklin Gothic Medium"/>
      <a:ea typeface=""/>
      <a:cs typeface=""/>
      <a:font script="Jpan" typeface="HG創英角ｺﾞｼｯｸUB"/>
      <a:font script="Hang" typeface="HY견고딕"/>
      <a:font script="Hans" typeface="微软雅黑"/>
      <a:font script="Hant" typeface="微軟正黑體"/>
      <a:font script="Arab" typeface="Arial Bold"/>
      <a:font script="Hebr" typeface="Arial Bold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 Bold"/>
      <a:font script="Uigh" typeface="Microsoft Uighur"/>
      <a:font script="Geor" typeface="Sylfaen"/>
    </a:minorFont>
  </a:fontScheme>
  <a:fmtScheme name="เส้นตาราง">
    <a:fillStyleLst>
      <a:solidFill>
        <a:schemeClr val="phClr"/>
      </a:solidFill>
      <a:solidFill>
        <a:schemeClr val="phClr">
          <a:tint val="50000"/>
        </a:schemeClr>
      </a:solidFill>
      <a:gradFill rotWithShape="1">
        <a:gsLst>
          <a:gs pos="0">
            <a:schemeClr val="phClr"/>
          </a:gs>
          <a:gs pos="90000">
            <a:schemeClr val="phClr">
              <a:shade val="100000"/>
            </a:schemeClr>
          </a:gs>
          <a:gs pos="100000">
            <a:schemeClr val="phClr">
              <a:shade val="85000"/>
            </a:schemeClr>
          </a:gs>
        </a:gsLst>
        <a:path path="circle">
          <a:fillToRect l="100000" t="100000" r="100000" b="100000"/>
        </a:path>
      </a:gradFill>
    </a:fillStyleLst>
    <a:lnStyleLst>
      <a:ln w="10000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47625" cap="flat" cmpd="dbl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31750" dist="25400" dir="5400000" rotWithShape="0">
            <a:srgbClr val="000000">
              <a:alpha val="50000"/>
            </a:srgbClr>
          </a:outerShdw>
        </a:effectLst>
      </a:effectStyle>
      <a:effectStyle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rightRoom" dir="t"/>
        </a:scene3d>
        <a:sp3d extrusionH="12700" contourW="25400" prstMaterial="flat">
          <a:bevelT w="63500" h="152400" prst="angle"/>
          <a:contourClr>
            <a:schemeClr val="phClr">
              <a:shade val="30000"/>
            </a:schemeClr>
          </a:contourClr>
        </a:sp3d>
      </a:effectStyle>
    </a:effectStyleLst>
    <a:bgFillStyleLst>
      <a:solidFill>
        <a:schemeClr val="phClr"/>
      </a:solidFill>
      <a:solidFill>
        <a:schemeClr val="phClr">
          <a:tint val="90000"/>
          <a:shade val="93000"/>
          <a:satMod val="150000"/>
        </a:schemeClr>
      </a:solidFill>
      <a:blipFill rotWithShape="1">
        <a:blip xmlns:r="http://schemas.openxmlformats.org/officeDocument/2006/relationships" r:embed="rId1">
          <a:duotone>
            <a:schemeClr val="phClr">
              <a:tint val="95000"/>
            </a:schemeClr>
            <a:schemeClr val="phClr">
              <a:shade val="93000"/>
              <a:satMod val="110000"/>
            </a:schemeClr>
          </a:duotone>
        </a:blip>
        <a:tile tx="0" ty="0" sx="100000" sy="100000" flip="none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320</TotalTime>
  <Words>124</Words>
  <Application>Microsoft Office PowerPoint</Application>
  <PresentationFormat>นำเสนอทางหน้าจอ (4:3)</PresentationFormat>
  <Paragraphs>31</Paragraphs>
  <Slides>16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16</vt:i4>
      </vt:variant>
    </vt:vector>
  </HeadingPairs>
  <TitlesOfParts>
    <vt:vector size="17" baseType="lpstr">
      <vt:lpstr>เส้นตาราง</vt:lpstr>
      <vt:lpstr>พัฒนาระบบดูแลผู้ป่วยด้วย  QR  code  </vt:lpstr>
      <vt:lpstr>งานนำเสนอ PowerPoint</vt:lpstr>
      <vt:lpstr>หลักการและเหตุผล</vt:lpstr>
      <vt:lpstr>งานนำเสนอ PowerPoint</vt:lpstr>
      <vt:lpstr>งานนำเสนอ PowerPoint</vt:lpstr>
      <vt:lpstr>วัตถุประสงค์</vt:lpstr>
      <vt:lpstr>วิธีการศึกษา</vt:lpstr>
      <vt:lpstr>ผลการศึกษา</vt:lpstr>
      <vt:lpstr>ผลการประเมิน</vt:lpstr>
      <vt:lpstr>ผลการประเมิน</vt:lpstr>
      <vt:lpstr>งานนำเสนอ PowerPoint</vt:lpstr>
      <vt:lpstr>งานนำเสนอ PowerPoint</vt:lpstr>
      <vt:lpstr>ลดการใช้กระดาษ</vt:lpstr>
      <vt:lpstr>งานนำเสนอ PowerPoint</vt:lpstr>
      <vt:lpstr>แผนพัฒนา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พัฒนาระบบดูแลผู้ป่วยด้วย QR  code  </dc:title>
  <dc:creator>Medmen</dc:creator>
  <cp:lastModifiedBy>Medmen</cp:lastModifiedBy>
  <cp:revision>23</cp:revision>
  <dcterms:created xsi:type="dcterms:W3CDTF">2020-06-30T06:45:11Z</dcterms:created>
  <dcterms:modified xsi:type="dcterms:W3CDTF">2020-07-01T04:07:28Z</dcterms:modified>
</cp:coreProperties>
</file>