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9" r:id="rId4"/>
    <p:sldId id="260" r:id="rId5"/>
    <p:sldId id="261" r:id="rId6"/>
    <p:sldId id="263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FFCCFF"/>
    <a:srgbClr val="800000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88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2726" y="-8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BFEA0C-CE12-441E-917F-5BC0E1BE449F}" type="datetimeFigureOut">
              <a:rPr lang="th-TH" smtClean="0"/>
              <a:t>09/07/63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3EAAC2-B03C-46A5-9AFA-E740EF1CA1E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77920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67A84-069C-4347-8087-80BC7408ECA6}" type="datetimeFigureOut">
              <a:rPr lang="th-TH" smtClean="0"/>
              <a:t>09/07/63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19504-09FD-4EE3-8F93-10A018AA22A0}" type="slidenum">
              <a:rPr lang="th-TH" smtClean="0"/>
              <a:t>‹#›</a:t>
            </a:fld>
            <a:endParaRPr lang="th-TH"/>
          </a:p>
        </p:txBody>
      </p:sp>
      <p:pic>
        <p:nvPicPr>
          <p:cNvPr id="1026" name="Picture 2" descr="\\192.168.2.6\Meeting\โลโก้\Logo PNH3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5" y="44624"/>
            <a:ext cx="2458419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237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67A84-069C-4347-8087-80BC7408ECA6}" type="datetimeFigureOut">
              <a:rPr lang="th-TH" smtClean="0"/>
              <a:t>09/07/63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19504-09FD-4EE3-8F93-10A018AA22A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37266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67A84-069C-4347-8087-80BC7408ECA6}" type="datetimeFigureOut">
              <a:rPr lang="th-TH" smtClean="0"/>
              <a:t>09/07/63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19504-09FD-4EE3-8F93-10A018AA22A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88911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67A84-069C-4347-8087-80BC7408ECA6}" type="datetimeFigureOut">
              <a:rPr lang="th-TH" smtClean="0"/>
              <a:t>09/07/63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19504-09FD-4EE3-8F93-10A018AA22A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23138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67A84-069C-4347-8087-80BC7408ECA6}" type="datetimeFigureOut">
              <a:rPr lang="th-TH" smtClean="0"/>
              <a:t>09/07/63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19504-09FD-4EE3-8F93-10A018AA22A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44997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67A84-069C-4347-8087-80BC7408ECA6}" type="datetimeFigureOut">
              <a:rPr lang="th-TH" smtClean="0"/>
              <a:t>09/07/63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19504-09FD-4EE3-8F93-10A018AA22A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60213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67A84-069C-4347-8087-80BC7408ECA6}" type="datetimeFigureOut">
              <a:rPr lang="th-TH" smtClean="0"/>
              <a:t>09/07/63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19504-09FD-4EE3-8F93-10A018AA22A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73274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67A84-069C-4347-8087-80BC7408ECA6}" type="datetimeFigureOut">
              <a:rPr lang="th-TH" smtClean="0"/>
              <a:t>09/07/63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19504-09FD-4EE3-8F93-10A018AA22A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03834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67A84-069C-4347-8087-80BC7408ECA6}" type="datetimeFigureOut">
              <a:rPr lang="th-TH" smtClean="0"/>
              <a:t>09/07/63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19504-09FD-4EE3-8F93-10A018AA22A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98444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67A84-069C-4347-8087-80BC7408ECA6}" type="datetimeFigureOut">
              <a:rPr lang="th-TH" smtClean="0"/>
              <a:t>09/07/63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19504-09FD-4EE3-8F93-10A018AA22A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59456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67A84-069C-4347-8087-80BC7408ECA6}" type="datetimeFigureOut">
              <a:rPr lang="th-TH" smtClean="0"/>
              <a:t>09/07/63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19504-09FD-4EE3-8F93-10A018AA22A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54302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67A84-069C-4347-8087-80BC7408ECA6}" type="datetimeFigureOut">
              <a:rPr lang="th-TH" smtClean="0"/>
              <a:t>09/07/63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19504-09FD-4EE3-8F93-10A018AA22A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42932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tdc@thailis.or.th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www.scholarship.in.th/wp-content/uploads/2018/08/research-computer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0"/>
            <a:ext cx="6516216" cy="37734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ผลการค้นหารูปภาพสำหรับ สืบค้นข้อมูล วิจัย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773406"/>
            <a:ext cx="5760640" cy="29226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395536" y="836712"/>
            <a:ext cx="6336704" cy="2520280"/>
          </a:xfrm>
          <a:ln>
            <a:noFill/>
          </a:ln>
        </p:spPr>
        <p:txBody>
          <a:bodyPr>
            <a:noAutofit/>
          </a:bodyPr>
          <a:lstStyle/>
          <a:p>
            <a:r>
              <a:rPr lang="th-TH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การสมัคร </a:t>
            </a:r>
            <a:r>
              <a:rPr lang="en-US" sz="8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thailis</a:t>
            </a:r>
            <a:r>
              <a:rPr lang="en-US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</a:br>
            <a:r>
              <a:rPr lang="th-TH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สำหรับ</a:t>
            </a:r>
            <a:r>
              <a:rPr lang="th-TH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สืบค้นข้อมูล</a:t>
            </a:r>
          </a:p>
        </p:txBody>
      </p:sp>
    </p:spTree>
    <p:extLst>
      <p:ext uri="{BB962C8B-B14F-4D97-AF65-F5344CB8AC3E}">
        <p14:creationId xmlns:p14="http://schemas.microsoft.com/office/powerpoint/2010/main" val="204293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845519"/>
            <a:ext cx="8986945" cy="597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ชื่อเรื่อง 1"/>
          <p:cNvSpPr>
            <a:spLocks noGrp="1"/>
          </p:cNvSpPr>
          <p:nvPr>
            <p:ph type="title"/>
          </p:nvPr>
        </p:nvSpPr>
        <p:spPr>
          <a:xfrm>
            <a:off x="395536" y="44624"/>
            <a:ext cx="8229600" cy="850106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10. </a:t>
            </a:r>
            <a:r>
              <a:rPr lang="th-TH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พิมพ์</a:t>
            </a:r>
            <a:r>
              <a:rPr lang="en-US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  <a:hlinkClick r:id="rId3"/>
              </a:rPr>
              <a:t>tdc@thailis.or.th</a:t>
            </a:r>
            <a:r>
              <a:rPr lang="en-US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/ </a:t>
            </a:r>
            <a:r>
              <a:rPr lang="th-TH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แล้วกด </a:t>
            </a:r>
            <a:r>
              <a:rPr lang="en-US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Enter</a:t>
            </a:r>
            <a:endParaRPr lang="th-TH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2915816" y="1772816"/>
            <a:ext cx="2592288" cy="1440160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9" name="ลูกศรเชื่อมต่อแบบตรง 8"/>
          <p:cNvCxnSpPr/>
          <p:nvPr/>
        </p:nvCxnSpPr>
        <p:spPr>
          <a:xfrm flipH="1">
            <a:off x="4499992" y="1916832"/>
            <a:ext cx="792088" cy="59819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กลุ่ม 12"/>
          <p:cNvGrpSpPr/>
          <p:nvPr/>
        </p:nvGrpSpPr>
        <p:grpSpPr>
          <a:xfrm>
            <a:off x="539552" y="2780928"/>
            <a:ext cx="6336704" cy="3096344"/>
            <a:chOff x="539552" y="2780928"/>
            <a:chExt cx="6336704" cy="3096344"/>
          </a:xfrm>
        </p:grpSpPr>
        <p:sp>
          <p:nvSpPr>
            <p:cNvPr id="11" name="สี่เหลี่ยมผืนผ้า 10"/>
            <p:cNvSpPr/>
            <p:nvPr/>
          </p:nvSpPr>
          <p:spPr>
            <a:xfrm>
              <a:off x="539552" y="2780928"/>
              <a:ext cx="2232248" cy="432048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2" name="สี่เหลี่ยมผืนผ้า 11"/>
            <p:cNvSpPr/>
            <p:nvPr/>
          </p:nvSpPr>
          <p:spPr>
            <a:xfrm>
              <a:off x="3347864" y="4221088"/>
              <a:ext cx="1728192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4" name="สี่เหลี่ยมผืนผ้า 13"/>
            <p:cNvSpPr/>
            <p:nvPr/>
          </p:nvSpPr>
          <p:spPr>
            <a:xfrm>
              <a:off x="5148064" y="4221088"/>
              <a:ext cx="1728192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5" name="สี่เหลี่ยมผืนผ้า 14"/>
            <p:cNvSpPr/>
            <p:nvPr/>
          </p:nvSpPr>
          <p:spPr>
            <a:xfrm>
              <a:off x="899592" y="3645024"/>
              <a:ext cx="1728192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6" name="สี่เหลี่ยมผืนผ้า 15"/>
            <p:cNvSpPr/>
            <p:nvPr/>
          </p:nvSpPr>
          <p:spPr>
            <a:xfrm>
              <a:off x="899592" y="4365104"/>
              <a:ext cx="1728192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7" name="สี่เหลี่ยมผืนผ้า 16"/>
            <p:cNvSpPr/>
            <p:nvPr/>
          </p:nvSpPr>
          <p:spPr>
            <a:xfrm>
              <a:off x="899592" y="4869160"/>
              <a:ext cx="1728192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8" name="สี่เหลี่ยมผืนผ้า 17"/>
            <p:cNvSpPr/>
            <p:nvPr/>
          </p:nvSpPr>
          <p:spPr>
            <a:xfrm>
              <a:off x="899592" y="5589240"/>
              <a:ext cx="1728192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</p:spTree>
    <p:extLst>
      <p:ext uri="{BB962C8B-B14F-4D97-AF65-F5344CB8AC3E}">
        <p14:creationId xmlns:p14="http://schemas.microsoft.com/office/powerpoint/2010/main" val="745540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22114"/>
          </a:xfrm>
        </p:spPr>
        <p:txBody>
          <a:bodyPr>
            <a:normAutofit/>
          </a:bodyPr>
          <a:lstStyle/>
          <a:p>
            <a:r>
              <a:rPr lang="th-TH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11. กรอกข้อมูลให้ครบถ้วน </a:t>
            </a:r>
            <a:endParaRPr lang="th-TH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764704"/>
            <a:ext cx="8784976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344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95536" y="58614"/>
            <a:ext cx="8229600" cy="778098"/>
          </a:xfrm>
        </p:spPr>
        <p:txBody>
          <a:bodyPr>
            <a:normAutofit/>
          </a:bodyPr>
          <a:lstStyle/>
          <a:p>
            <a:r>
              <a:rPr lang="th-TH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12. เมื่อกรอกข้อมูลครบ ให้กด</a:t>
            </a:r>
            <a:r>
              <a:rPr lang="th-TH" b="1" u="sng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บันทึก</a:t>
            </a:r>
            <a:r>
              <a:rPr lang="th-TH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และ</a:t>
            </a:r>
            <a:r>
              <a:rPr lang="th-TH" b="1" u="sng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ตกลง</a:t>
            </a:r>
            <a:endParaRPr lang="th-TH" b="1" u="sng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448" y="836712"/>
            <a:ext cx="8964488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วงรี 3"/>
          <p:cNvSpPr/>
          <p:nvPr/>
        </p:nvSpPr>
        <p:spPr>
          <a:xfrm>
            <a:off x="1475656" y="4869160"/>
            <a:ext cx="1512168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วงรี 6"/>
          <p:cNvSpPr/>
          <p:nvPr/>
        </p:nvSpPr>
        <p:spPr>
          <a:xfrm>
            <a:off x="5076056" y="1772816"/>
            <a:ext cx="864096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8" name="ลูกศรเชื่อมต่อแบบตรง 7"/>
          <p:cNvCxnSpPr/>
          <p:nvPr/>
        </p:nvCxnSpPr>
        <p:spPr>
          <a:xfrm>
            <a:off x="5076056" y="1484784"/>
            <a:ext cx="216024" cy="36004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ลูกศรเชื่อมต่อแบบตรง 9"/>
          <p:cNvCxnSpPr/>
          <p:nvPr/>
        </p:nvCxnSpPr>
        <p:spPr>
          <a:xfrm flipH="1">
            <a:off x="2483768" y="4797152"/>
            <a:ext cx="576064" cy="36004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91222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50106"/>
          </a:xfrm>
        </p:spPr>
        <p:txBody>
          <a:bodyPr>
            <a:normAutofit/>
          </a:bodyPr>
          <a:lstStyle/>
          <a:p>
            <a:r>
              <a:rPr lang="th-TH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13. รอระบบตอบยืนยัน ทาง </a:t>
            </a:r>
            <a:r>
              <a:rPr lang="en-US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E-Mail </a:t>
            </a:r>
            <a:r>
              <a:rPr lang="th-TH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ที่สมัคร</a:t>
            </a:r>
            <a:endParaRPr lang="th-TH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8820472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58751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1700808"/>
            <a:ext cx="5715000" cy="3215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5002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008" y="116632"/>
            <a:ext cx="8820472" cy="792088"/>
          </a:xfrm>
        </p:spPr>
        <p:txBody>
          <a:bodyPr>
            <a:normAutofit fontScale="90000"/>
          </a:bodyPr>
          <a:lstStyle/>
          <a:p>
            <a:r>
              <a:rPr lang="th-TH" sz="60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1. ขั้นตอน</a:t>
            </a:r>
            <a:r>
              <a:rPr lang="th-TH" sz="60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การเข้า </a:t>
            </a:r>
            <a:r>
              <a:rPr lang="en-US" sz="60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www.thailis.or.th</a:t>
            </a:r>
            <a:endParaRPr lang="th-TH" sz="60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8712968" cy="58023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ลูกศรเชื่อมต่อแบบตรง 5"/>
          <p:cNvCxnSpPr/>
          <p:nvPr/>
        </p:nvCxnSpPr>
        <p:spPr>
          <a:xfrm flipV="1">
            <a:off x="683568" y="1960662"/>
            <a:ext cx="792088" cy="21602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วงรี 7"/>
          <p:cNvSpPr/>
          <p:nvPr/>
        </p:nvSpPr>
        <p:spPr>
          <a:xfrm>
            <a:off x="1331640" y="1556792"/>
            <a:ext cx="1368152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20" name="ตัวเชื่อมต่อตรง 19"/>
          <p:cNvCxnSpPr/>
          <p:nvPr/>
        </p:nvCxnSpPr>
        <p:spPr>
          <a:xfrm>
            <a:off x="683568" y="2176686"/>
            <a:ext cx="0" cy="89227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ลูกศรเชื่อมต่อแบบตรง 26"/>
          <p:cNvCxnSpPr/>
          <p:nvPr/>
        </p:nvCxnSpPr>
        <p:spPr>
          <a:xfrm>
            <a:off x="683568" y="3068960"/>
            <a:ext cx="720080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37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ชื่อเรื่อง 1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8907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54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2. เมื่อเข้ามา ให้</a:t>
            </a:r>
            <a:r>
              <a:rPr lang="th-TH" sz="5400" b="1" dirty="0" err="1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คลิ๊ก</a:t>
            </a:r>
            <a:r>
              <a:rPr lang="en-US" sz="54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Sign Up</a:t>
            </a:r>
            <a:endParaRPr lang="th-TH" sz="54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836712"/>
            <a:ext cx="9036496" cy="602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ลูกศรเชื่อมต่อแบบตรง 7"/>
          <p:cNvCxnSpPr/>
          <p:nvPr/>
        </p:nvCxnSpPr>
        <p:spPr>
          <a:xfrm flipH="1" flipV="1">
            <a:off x="8028384" y="1772817"/>
            <a:ext cx="720080" cy="93610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วงรี 15"/>
          <p:cNvSpPr/>
          <p:nvPr/>
        </p:nvSpPr>
        <p:spPr>
          <a:xfrm>
            <a:off x="7236296" y="1340769"/>
            <a:ext cx="115212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711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36712"/>
          </a:xfrm>
        </p:spPr>
        <p:txBody>
          <a:bodyPr>
            <a:normAutofit fontScale="90000"/>
          </a:bodyPr>
          <a:lstStyle/>
          <a:p>
            <a:r>
              <a:rPr lang="th-TH" sz="49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3. </a:t>
            </a:r>
            <a:r>
              <a:rPr lang="en-US" sz="49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Copy</a:t>
            </a:r>
            <a:r>
              <a:rPr lang="th-TH" sz="49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49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Link </a:t>
            </a:r>
            <a:r>
              <a:rPr lang="th-TH" sz="49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นี้ เพื่อไปขอรหัสผ่านจาก </a:t>
            </a:r>
            <a:r>
              <a:rPr lang="en-US" sz="49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E-Mail</a:t>
            </a:r>
            <a:endParaRPr lang="th-TH" sz="49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836712"/>
            <a:ext cx="8892480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วงรี 8"/>
          <p:cNvSpPr/>
          <p:nvPr/>
        </p:nvSpPr>
        <p:spPr>
          <a:xfrm>
            <a:off x="3059832" y="4293096"/>
            <a:ext cx="864096" cy="504056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" name="คำบรรยายภาพแบบวงรี 17"/>
          <p:cNvSpPr/>
          <p:nvPr/>
        </p:nvSpPr>
        <p:spPr>
          <a:xfrm>
            <a:off x="3923928" y="3232212"/>
            <a:ext cx="1872208" cy="628836"/>
          </a:xfrm>
          <a:prstGeom prst="wedgeEllipseCallout">
            <a:avLst>
              <a:gd name="adj1" fmla="val -58142"/>
              <a:gd name="adj2" fmla="val 136123"/>
            </a:avLst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tdc.thailis.or.th</a:t>
            </a:r>
            <a:endParaRPr lang="th-TH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56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78098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5. </a:t>
            </a:r>
            <a:r>
              <a:rPr lang="th-TH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ลงชื่อเข้าใช้ </a:t>
            </a:r>
            <a:r>
              <a:rPr lang="en-US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Hotmail /</a:t>
            </a:r>
            <a:r>
              <a:rPr lang="en-US" b="1" dirty="0" err="1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Gamil</a:t>
            </a:r>
            <a:r>
              <a:rPr lang="en-US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ของตนเอง</a:t>
            </a:r>
            <a:endParaRPr lang="th-TH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5573" y="1052736"/>
            <a:ext cx="4968552" cy="3395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94125" y="4266754"/>
            <a:ext cx="3942371" cy="2474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ลูกศรเชื่อมต่อแบบตรง 6"/>
          <p:cNvCxnSpPr/>
          <p:nvPr/>
        </p:nvCxnSpPr>
        <p:spPr>
          <a:xfrm flipH="1" flipV="1">
            <a:off x="4355976" y="1412776"/>
            <a:ext cx="432048" cy="64807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523409" y="3526329"/>
            <a:ext cx="18085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400" b="1" dirty="0">
                <a:solidFill>
                  <a:srgbClr val="0000FF"/>
                </a:solidFill>
                <a:latin typeface="TH SarabunPSK" pitchFamily="34" charset="-34"/>
                <a:ea typeface="+mj-ea"/>
                <a:cs typeface="TH SarabunPSK" pitchFamily="34" charset="-34"/>
              </a:rPr>
              <a:t>ใส่รหัสผ่าน</a:t>
            </a:r>
          </a:p>
        </p:txBody>
      </p:sp>
      <p:cxnSp>
        <p:nvCxnSpPr>
          <p:cNvPr id="10" name="ลูกศรเชื่อมต่อแบบตรง 9"/>
          <p:cNvCxnSpPr/>
          <p:nvPr/>
        </p:nvCxnSpPr>
        <p:spPr>
          <a:xfrm flipH="1">
            <a:off x="7034031" y="4149080"/>
            <a:ext cx="490297" cy="112578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225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78098"/>
          </a:xfrm>
        </p:spPr>
        <p:txBody>
          <a:bodyPr>
            <a:normAutofit/>
          </a:bodyPr>
          <a:lstStyle/>
          <a:p>
            <a:r>
              <a:rPr lang="th-TH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6.</a:t>
            </a:r>
            <a:r>
              <a:rPr lang="en-US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Login</a:t>
            </a:r>
            <a:r>
              <a:rPr lang="th-TH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เข้าใช้ </a:t>
            </a:r>
            <a:r>
              <a:rPr lang="en-US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E-mail</a:t>
            </a:r>
            <a:endParaRPr lang="th-TH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2" y="836712"/>
            <a:ext cx="5213269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88024" y="3717032"/>
            <a:ext cx="4291856" cy="308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2386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95536" y="32420"/>
            <a:ext cx="8229600" cy="792088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7. </a:t>
            </a:r>
            <a:r>
              <a:rPr lang="th-TH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เพิ่ม</a:t>
            </a:r>
            <a:r>
              <a:rPr lang="en-US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Add to list </a:t>
            </a:r>
            <a:r>
              <a:rPr lang="th-TH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(ใน </a:t>
            </a:r>
            <a:r>
              <a:rPr lang="en-US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E-mail</a:t>
            </a:r>
            <a:r>
              <a:rPr lang="th-TH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r>
              <a:rPr lang="en-US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endParaRPr lang="th-TH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8856984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วงรี 3"/>
          <p:cNvSpPr/>
          <p:nvPr/>
        </p:nvSpPr>
        <p:spPr>
          <a:xfrm>
            <a:off x="971600" y="6021288"/>
            <a:ext cx="576064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7" name="ลูกศรเชื่อมต่อแบบตรง 6"/>
          <p:cNvCxnSpPr/>
          <p:nvPr/>
        </p:nvCxnSpPr>
        <p:spPr>
          <a:xfrm flipH="1">
            <a:off x="1301391" y="5445224"/>
            <a:ext cx="648072" cy="75608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2793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807815"/>
            <a:ext cx="8856984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ชื่อเรื่อง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8. </a:t>
            </a:r>
            <a:r>
              <a:rPr lang="th-TH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เพิ่ม</a:t>
            </a:r>
            <a:r>
              <a:rPr lang="en-US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Add to list </a:t>
            </a:r>
            <a:r>
              <a:rPr lang="th-TH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(ใน </a:t>
            </a:r>
            <a:r>
              <a:rPr lang="en-US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E-mail</a:t>
            </a:r>
            <a:r>
              <a:rPr lang="th-TH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r>
              <a:rPr lang="en-US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endParaRPr lang="th-TH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14" name="กลุ่ม 13"/>
          <p:cNvGrpSpPr/>
          <p:nvPr/>
        </p:nvGrpSpPr>
        <p:grpSpPr>
          <a:xfrm>
            <a:off x="683568" y="1628800"/>
            <a:ext cx="4968552" cy="4248472"/>
            <a:chOff x="683568" y="1628800"/>
            <a:chExt cx="4968552" cy="4248472"/>
          </a:xfrm>
        </p:grpSpPr>
        <p:sp>
          <p:nvSpPr>
            <p:cNvPr id="7" name="สี่เหลี่ยมผืนผ้า 6"/>
            <p:cNvSpPr/>
            <p:nvPr/>
          </p:nvSpPr>
          <p:spPr>
            <a:xfrm>
              <a:off x="3707904" y="2492896"/>
              <a:ext cx="504056" cy="360040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8" name="สี่เหลี่ยมผืนผ้า 7"/>
            <p:cNvSpPr/>
            <p:nvPr/>
          </p:nvSpPr>
          <p:spPr>
            <a:xfrm>
              <a:off x="4499992" y="2420888"/>
              <a:ext cx="1152128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" name="วงรี 8"/>
            <p:cNvSpPr/>
            <p:nvPr/>
          </p:nvSpPr>
          <p:spPr>
            <a:xfrm>
              <a:off x="2987824" y="1628800"/>
              <a:ext cx="1584176" cy="50405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cxnSp>
          <p:nvCxnSpPr>
            <p:cNvPr id="11" name="ลูกศรเชื่อมต่อแบบตรง 10"/>
            <p:cNvCxnSpPr/>
            <p:nvPr/>
          </p:nvCxnSpPr>
          <p:spPr>
            <a:xfrm flipH="1">
              <a:off x="4031940" y="1880828"/>
              <a:ext cx="936104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สี่เหลี่ยมผืนผ้า 14"/>
            <p:cNvSpPr/>
            <p:nvPr/>
          </p:nvSpPr>
          <p:spPr>
            <a:xfrm>
              <a:off x="683568" y="2780928"/>
              <a:ext cx="2376264" cy="432048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6" name="สี่เหลี่ยมผืนผ้า 15"/>
            <p:cNvSpPr/>
            <p:nvPr/>
          </p:nvSpPr>
          <p:spPr>
            <a:xfrm>
              <a:off x="1043608" y="3645024"/>
              <a:ext cx="1368152" cy="1800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7" name="สี่เหลี่ยมผืนผ้า 16"/>
            <p:cNvSpPr/>
            <p:nvPr/>
          </p:nvSpPr>
          <p:spPr>
            <a:xfrm>
              <a:off x="1043608" y="4365104"/>
              <a:ext cx="1368152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8" name="สี่เหลี่ยมผืนผ้า 17"/>
            <p:cNvSpPr/>
            <p:nvPr/>
          </p:nvSpPr>
          <p:spPr>
            <a:xfrm>
              <a:off x="1115616" y="4797152"/>
              <a:ext cx="1368152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9" name="สี่เหลี่ยมผืนผ้า 18"/>
            <p:cNvSpPr/>
            <p:nvPr/>
          </p:nvSpPr>
          <p:spPr>
            <a:xfrm>
              <a:off x="1043608" y="5517232"/>
              <a:ext cx="1512168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0" name="สี่เหลี่ยมผืนผ้า 19"/>
            <p:cNvSpPr/>
            <p:nvPr/>
          </p:nvSpPr>
          <p:spPr>
            <a:xfrm>
              <a:off x="3419872" y="4257092"/>
              <a:ext cx="1656184" cy="1800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21" name="สี่เหลี่ยมผืนผ้า 20"/>
          <p:cNvSpPr/>
          <p:nvPr/>
        </p:nvSpPr>
        <p:spPr>
          <a:xfrm>
            <a:off x="4942520" y="4207836"/>
            <a:ext cx="1656184" cy="180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91219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ชื่อเรื่อง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08484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9. </a:t>
            </a:r>
            <a:r>
              <a:rPr lang="th-TH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พิมพ์</a:t>
            </a:r>
            <a:r>
              <a:rPr lang="en-US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tdc@thailis.or.th</a:t>
            </a:r>
            <a:endParaRPr lang="th-TH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836712"/>
            <a:ext cx="8928992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กลุ่ม 9"/>
          <p:cNvGrpSpPr/>
          <p:nvPr/>
        </p:nvGrpSpPr>
        <p:grpSpPr>
          <a:xfrm>
            <a:off x="467544" y="2492896"/>
            <a:ext cx="6516724" cy="3384376"/>
            <a:chOff x="467544" y="2492896"/>
            <a:chExt cx="6516724" cy="3384376"/>
          </a:xfrm>
        </p:grpSpPr>
        <p:sp>
          <p:nvSpPr>
            <p:cNvPr id="8" name="สี่เหลี่ยมผืนผ้า 7"/>
            <p:cNvSpPr/>
            <p:nvPr/>
          </p:nvSpPr>
          <p:spPr>
            <a:xfrm>
              <a:off x="3563888" y="2492896"/>
              <a:ext cx="504056" cy="360040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" name="สี่เหลี่ยมผืนผ้า 8"/>
            <p:cNvSpPr/>
            <p:nvPr/>
          </p:nvSpPr>
          <p:spPr>
            <a:xfrm>
              <a:off x="4355976" y="2492896"/>
              <a:ext cx="1224136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1" name="สี่เหลี่ยมผืนผ้า 10"/>
            <p:cNvSpPr/>
            <p:nvPr/>
          </p:nvSpPr>
          <p:spPr>
            <a:xfrm>
              <a:off x="3203848" y="4221088"/>
              <a:ext cx="1764196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2" name="สี่เหลี่ยมผืนผ้า 11"/>
            <p:cNvSpPr/>
            <p:nvPr/>
          </p:nvSpPr>
          <p:spPr>
            <a:xfrm>
              <a:off x="5220072" y="4221088"/>
              <a:ext cx="1764196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3" name="สี่เหลี่ยมผืนผ้า 12"/>
            <p:cNvSpPr/>
            <p:nvPr/>
          </p:nvSpPr>
          <p:spPr>
            <a:xfrm>
              <a:off x="467544" y="2785492"/>
              <a:ext cx="2448272" cy="427484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4" name="สี่เหลี่ยมผืนผ้า 13"/>
            <p:cNvSpPr/>
            <p:nvPr/>
          </p:nvSpPr>
          <p:spPr>
            <a:xfrm>
              <a:off x="971600" y="3645024"/>
              <a:ext cx="1440160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5" name="สี่เหลี่ยมผืนผ้า 14"/>
            <p:cNvSpPr/>
            <p:nvPr/>
          </p:nvSpPr>
          <p:spPr>
            <a:xfrm>
              <a:off x="899592" y="4293096"/>
              <a:ext cx="1440160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6" name="สี่เหลี่ยมผืนผ้า 15"/>
            <p:cNvSpPr/>
            <p:nvPr/>
          </p:nvSpPr>
          <p:spPr>
            <a:xfrm>
              <a:off x="924397" y="4725144"/>
              <a:ext cx="1440160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7" name="สี่เหลี่ยมผืนผ้า 16"/>
            <p:cNvSpPr/>
            <p:nvPr/>
          </p:nvSpPr>
          <p:spPr>
            <a:xfrm>
              <a:off x="899592" y="5445224"/>
              <a:ext cx="1440160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cxnSp>
        <p:nvCxnSpPr>
          <p:cNvPr id="19" name="ลูกศรเชื่อมต่อแบบตรง 18"/>
          <p:cNvCxnSpPr/>
          <p:nvPr/>
        </p:nvCxnSpPr>
        <p:spPr>
          <a:xfrm flipH="1">
            <a:off x="4211960" y="1844824"/>
            <a:ext cx="864096" cy="3634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9812278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109</Words>
  <Application>Microsoft Office PowerPoint</Application>
  <PresentationFormat>นำเสนอทางหน้าจอ (4:3)</PresentationFormat>
  <Paragraphs>15</Paragraphs>
  <Slides>14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14</vt:i4>
      </vt:variant>
    </vt:vector>
  </HeadingPairs>
  <TitlesOfParts>
    <vt:vector size="15" baseType="lpstr">
      <vt:lpstr>ชุดรูปแบบของ Office</vt:lpstr>
      <vt:lpstr>การสมัคร thailis  สำหรับสืบค้นข้อมูล</vt:lpstr>
      <vt:lpstr>1. ขั้นตอนการเข้า www.thailis.or.th</vt:lpstr>
      <vt:lpstr>2. เมื่อเข้ามา ให้คลิ๊ก Sign Up</vt:lpstr>
      <vt:lpstr>3. Copy Link นี้ เพื่อไปขอรหัสผ่านจาก E-Mail</vt:lpstr>
      <vt:lpstr>5. ลงชื่อเข้าใช้ Hotmail /Gamil ของตนเอง</vt:lpstr>
      <vt:lpstr>6. Login  เข้าใช้ E-mail</vt:lpstr>
      <vt:lpstr>7. เพิ่ม Add to list (ใน E-mail) </vt:lpstr>
      <vt:lpstr>8. เพิ่ม Add to list (ใน E-mail) </vt:lpstr>
      <vt:lpstr>9. พิมพ์ tdc@thailis.or.th</vt:lpstr>
      <vt:lpstr>10. พิมพ์ tdc@thailis.or.th / แล้วกด Enter</vt:lpstr>
      <vt:lpstr>11. กรอกข้อมูลให้ครบถ้วน </vt:lpstr>
      <vt:lpstr>12. เมื่อกรอกข้อมูลครบ ให้กดบันทึก และตกลง</vt:lpstr>
      <vt:lpstr>13. รอระบบตอบยืนยัน ทาง E-Mail ที่สมัคร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giiuser</dc:creator>
  <cp:lastModifiedBy>Admin</cp:lastModifiedBy>
  <cp:revision>23</cp:revision>
  <dcterms:created xsi:type="dcterms:W3CDTF">2020-03-09T06:34:30Z</dcterms:created>
  <dcterms:modified xsi:type="dcterms:W3CDTF">2020-07-09T01:56:21Z</dcterms:modified>
</cp:coreProperties>
</file>