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</p:sldIdLst>
  <p:sldSz cx="9144000" cy="6858000" type="screen4x3"/>
  <p:notesSz cx="7053263" cy="93091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254B2800-DC32-4F2A-AF65-C6B6CD713AD2}">
          <p14:sldIdLst>
            <p14:sldId id="261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33CC"/>
    <a:srgbClr val="CC6600"/>
    <a:srgbClr val="0066FF"/>
    <a:srgbClr val="CC9900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514" autoAdjust="0"/>
  </p:normalViewPr>
  <p:slideViewPr>
    <p:cSldViewPr>
      <p:cViewPr>
        <p:scale>
          <a:sx n="70" d="100"/>
          <a:sy n="70" d="100"/>
        </p:scale>
        <p:origin x="-5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AE76-C954-49F8-BECC-4E569DF3ABFF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6396-3CF4-422C-9614-2A58C4C1B7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667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A3E9C0-6DCE-445D-882A-DFE17B427080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1DF8A3-16F3-49F5-AE0C-A329AA87E3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147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DF8A3-16F3-49F5-AE0C-A329AA87E399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5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6"/>
          <p:cNvCxnSpPr/>
          <p:nvPr userDrawn="1"/>
        </p:nvCxnSpPr>
        <p:spPr>
          <a:xfrm>
            <a:off x="0" y="188913"/>
            <a:ext cx="6804025" cy="20637"/>
          </a:xfrm>
          <a:prstGeom prst="line">
            <a:avLst/>
          </a:prstGeom>
          <a:ln w="76200" cmpd="thickThin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8"/>
          <p:cNvCxnSpPr/>
          <p:nvPr userDrawn="1"/>
        </p:nvCxnSpPr>
        <p:spPr>
          <a:xfrm>
            <a:off x="6804025" y="908050"/>
            <a:ext cx="2339975" cy="22225"/>
          </a:xfrm>
          <a:prstGeom prst="line">
            <a:avLst/>
          </a:prstGeom>
          <a:ln w="76200" cmpd="thickThin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6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8602-0509-49E2-8C9C-FBECD78A95DB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E624-B306-42D1-9B87-014AE8ED8D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A706-4B2D-4CEA-98AA-9EA8C95075F2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CF78-F6C5-478D-924F-367D0B0C21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DBA6-B991-4C0B-9E09-458DCD5C9F96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56D1-B3F6-49C3-BA7B-C68E0B5AAC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68103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ตัวเชื่อมต่อตรง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 cmpd="thickThin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A909-7699-4324-807A-30E39F04DF5F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3468-A8DB-4F65-80CB-8D9A5757B5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4866-D670-4D71-B67B-CC97C7462A08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2CB9-9F55-4FEF-AF22-CED0D761BDD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5034-349D-4D44-A754-DEB11D0374BD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EC90-6232-4DD0-A418-9381876698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A5DA-CF0F-45CE-9882-3DE3446121AE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3DA1-0652-4D77-AA44-00C738E17E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D72E-EA05-46EE-B542-22E6678DC172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203A-0EC3-44A4-A697-94DF17ADEB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0655-86DC-402D-981E-FD766E97E153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76B4-3485-4FCC-9E45-925E675B83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1DA7-767B-4C67-9A59-50E694BE79C4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7625-D5B3-4318-88FC-F601974375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CCE-064E-40D0-B81E-C8047BD3D6CB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EE4A-5B8B-4977-8601-FDAAB0B8C1F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A26AD7-E4E4-45AB-8B4C-FA5D8868A09B}" type="datetimeFigureOut">
              <a:rPr lang="th-TH"/>
              <a:pPr>
                <a:defRPr/>
              </a:pPr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F94A04-AAA7-4A80-997D-E9FB2A1FC6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455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060432" cy="244827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th-TH" b="1" dirty="0" smtClean="0"/>
              <a:t>การรักษาความปลอดภัยของข้อมูลใน </a:t>
            </a:r>
            <a:r>
              <a:rPr lang="en-US" b="1" dirty="0" smtClean="0"/>
              <a:t>server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/>
              <a:t>(</a:t>
            </a:r>
            <a:r>
              <a:rPr lang="en-US" b="1" dirty="0" smtClean="0"/>
              <a:t>Data security</a:t>
            </a:r>
            <a:r>
              <a:rPr lang="th-TH" b="1" dirty="0" smtClean="0"/>
              <a:t>)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56175" y="6165304"/>
            <a:ext cx="285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pornpimol</a:t>
            </a:r>
            <a:r>
              <a:rPr lang="en-US" dirty="0" smtClean="0"/>
              <a:t> plan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245896"/>
            <a:ext cx="32305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45896"/>
            <a:ext cx="187220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5580112" y="450912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004048" y="580526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80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7812360" y="5856664"/>
            <a:ext cx="5886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87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5004048" y="434680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665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1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6444208" y="602128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16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3275856" y="587727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868144" y="3682479"/>
            <a:ext cx="2304256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เสร็จสิ้นการป้องกัน</a:t>
            </a:r>
            <a:r>
              <a:rPr lang="en-US" sz="3200" b="1" dirty="0" smtClean="0"/>
              <a:t>folder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09188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5004048" y="4077072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004048" y="3132780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5004048" y="1772816"/>
            <a:ext cx="2376264" cy="108012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</a:rPr>
              <a:t>แก้จาก </a:t>
            </a:r>
            <a:r>
              <a:rPr lang="en-US" dirty="0">
                <a:solidFill>
                  <a:schemeClr val="tx1"/>
                </a:solidFill>
              </a:rPr>
              <a:t>Deny</a:t>
            </a:r>
            <a:r>
              <a:rPr lang="th-TH" dirty="0">
                <a:solidFill>
                  <a:schemeClr val="tx1"/>
                </a:solidFill>
              </a:rPr>
              <a:t>เป็น </a:t>
            </a:r>
            <a:r>
              <a:rPr lang="en-US" dirty="0" err="1">
                <a:solidFill>
                  <a:schemeClr val="tx1"/>
                </a:solidFill>
              </a:rPr>
              <a:t>Aollow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หากต้องการแก้ไขให้กลับไปที่เดิม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1371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4680520" cy="114300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ปัญหาที่พบ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916832"/>
            <a:ext cx="8445624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4000" b="1" dirty="0" smtClean="0"/>
              <a:t>ข้อมูล เอกสารที่ทำไว้แล้วหายไป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b="1" dirty="0" smtClean="0"/>
              <a:t>อาจมีคนเข้ามาดู/มาใช้ข้อมูล และรู้เท่าไม่ถึงการณ์กดลบทิ้งไป หรือมือลั่นไปกดลบ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000" b="1" dirty="0" smtClean="0"/>
              <a:t>ตั้งค่าเป็นอ่านอย่างเดียว แต่ก็ยังสามารถลบไฟล์ได้อยู่</a:t>
            </a:r>
          </a:p>
          <a:p>
            <a:pPr marL="0" indent="0">
              <a:buNone/>
            </a:pP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1112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768752" cy="998984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800" b="1" dirty="0" smtClean="0">
                <a:cs typeface="+mj-cs"/>
              </a:rPr>
              <a:t>การเรียกคืนข้อมูลที่ถูกลบทิ้งใน </a:t>
            </a:r>
            <a:r>
              <a:rPr lang="en-US" sz="4800" b="1" dirty="0" smtClean="0">
                <a:cs typeface="+mj-cs"/>
              </a:rPr>
              <a:t>server 3</a:t>
            </a:r>
            <a:endParaRPr lang="th-TH" sz="4800" b="1" dirty="0">
              <a:cs typeface="+mj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1.</a:t>
            </a:r>
            <a:r>
              <a:rPr lang="th-TH" sz="4000" b="1" dirty="0" smtClean="0"/>
              <a:t>หากข้อมูล/ไฟล์อยู่ใน</a:t>
            </a:r>
            <a:r>
              <a:rPr lang="en-US" sz="4000" b="1" dirty="0" smtClean="0"/>
              <a:t>  Server 3 </a:t>
            </a:r>
            <a:r>
              <a:rPr lang="th-TH" sz="4000" b="1" dirty="0" smtClean="0"/>
              <a:t>รีบโทรแจ้งศูนย์คอมพิวเตอร์ให้ ดึงข้อมูลกลับ(</a:t>
            </a:r>
            <a:r>
              <a:rPr lang="en-US" sz="4000" b="1" dirty="0" smtClean="0"/>
              <a:t>back up</a:t>
            </a:r>
            <a:r>
              <a:rPr lang="th-TH" sz="4000" b="1" dirty="0" smtClean="0"/>
              <a:t>) ทันที</a:t>
            </a:r>
          </a:p>
          <a:p>
            <a:pPr marL="0" indent="0">
              <a:buNone/>
            </a:pPr>
            <a:r>
              <a:rPr lang="en-US" sz="4000" b="1" dirty="0" smtClean="0"/>
              <a:t>2.</a:t>
            </a:r>
            <a:r>
              <a:rPr lang="th-TH" sz="4000" b="1" dirty="0" smtClean="0"/>
              <a:t>หากข้อมูลอยู่ในเครื่องเข้าไปที่ </a:t>
            </a:r>
            <a:r>
              <a:rPr lang="en-US" sz="4000" b="1" dirty="0" smtClean="0"/>
              <a:t>Recycle bin </a:t>
            </a:r>
            <a:r>
              <a:rPr lang="th-TH" sz="4000" b="1" dirty="0" smtClean="0"/>
              <a:t>แล้ว </a:t>
            </a:r>
            <a:r>
              <a:rPr lang="en-US" sz="4000" b="1" dirty="0" smtClean="0"/>
              <a:t>Restore </a:t>
            </a:r>
            <a:r>
              <a:rPr lang="th-TH" sz="4000" b="1" dirty="0" smtClean="0"/>
              <a:t>กลับมา</a:t>
            </a:r>
            <a:r>
              <a:rPr lang="en-US" sz="4000" b="1" dirty="0" smtClean="0"/>
              <a:t> </a:t>
            </a:r>
            <a:r>
              <a:rPr lang="th-TH" sz="4000" b="1" dirty="0" smtClean="0"/>
              <a:t>ข้อมูลก็จะกลับมาอยู่ที่เดิม ดังเดิม</a:t>
            </a:r>
          </a:p>
          <a:p>
            <a:pPr marL="0" indent="0">
              <a:buNone/>
            </a:pPr>
            <a:r>
              <a:rPr lang="en-US" sz="4000" b="1" dirty="0" smtClean="0"/>
              <a:t>4. </a:t>
            </a:r>
            <a:r>
              <a:rPr lang="th-TH" sz="4000" b="1" dirty="0" smtClean="0"/>
              <a:t>หากยุ่งจนลืมไป ข้อมูลจะมีระยะเวลาในการเก็บ เพราะจะมีการบันทึกซ้ำไปเรื่อยๆ </a:t>
            </a:r>
            <a:r>
              <a:rPr lang="en-US" sz="4000" b="1" dirty="0" smtClean="0"/>
              <a:t> = </a:t>
            </a:r>
            <a:r>
              <a:rPr lang="th-TH" sz="4000" b="1" dirty="0" smtClean="0"/>
              <a:t>หาย</a:t>
            </a:r>
          </a:p>
          <a:p>
            <a:pPr marL="0" indent="0">
              <a:buNone/>
            </a:pP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020288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2746648" y="5734744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1331640" y="908720"/>
            <a:ext cx="6264696" cy="936104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cs typeface="+mj-cs"/>
              </a:rPr>
              <a:t>ขั้นตอนการป้องกันโฟลเดอร์ข้อมูล</a:t>
            </a:r>
            <a:endParaRPr lang="th-TH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1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0"/>
            <a:ext cx="9323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203848" y="1722356"/>
            <a:ext cx="648072" cy="41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2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059832" y="2501280"/>
            <a:ext cx="79208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4860032" y="5215840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9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131840" y="2901712"/>
            <a:ext cx="122413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3074132" y="4797152"/>
            <a:ext cx="128184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32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4211960" y="436510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6834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159</Words>
  <Application>Microsoft Office PowerPoint</Application>
  <PresentationFormat>นำเสนอทางหน้าจอ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 การรักษาความปลอดภัยของข้อมูลใน server  (Data security)</vt:lpstr>
      <vt:lpstr>ปัญหาที่พบ</vt:lpstr>
      <vt:lpstr>การเรียกคืนข้อมูลที่ถูกลบทิ้งใน server 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หากต้องการแก้ไขให้กลับไปที่เดิม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giiuser</dc:creator>
  <cp:lastModifiedBy>Admin</cp:lastModifiedBy>
  <cp:revision>426</cp:revision>
  <cp:lastPrinted>2018-06-15T13:20:47Z</cp:lastPrinted>
  <dcterms:created xsi:type="dcterms:W3CDTF">2018-03-09T01:41:41Z</dcterms:created>
  <dcterms:modified xsi:type="dcterms:W3CDTF">2020-07-09T01:57:26Z</dcterms:modified>
</cp:coreProperties>
</file>